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emf" ContentType="image/x-emf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8" r:id="rId3"/>
    <p:sldId id="294" r:id="rId5"/>
    <p:sldId id="270" r:id="rId6"/>
    <p:sldId id="269" r:id="rId7"/>
    <p:sldId id="271" r:id="rId8"/>
    <p:sldId id="276" r:id="rId9"/>
    <p:sldId id="277" r:id="rId10"/>
    <p:sldId id="322" r:id="rId11"/>
    <p:sldId id="321" r:id="rId12"/>
    <p:sldId id="323" r:id="rId13"/>
    <p:sldId id="324" r:id="rId14"/>
    <p:sldId id="278" r:id="rId15"/>
    <p:sldId id="281" r:id="rId16"/>
    <p:sldId id="286" r:id="rId17"/>
    <p:sldId id="282" r:id="rId18"/>
    <p:sldId id="283" r:id="rId19"/>
    <p:sldId id="285" r:id="rId20"/>
    <p:sldId id="287" r:id="rId21"/>
    <p:sldId id="268" r:id="rId22"/>
    <p:sldId id="284" r:id="rId23"/>
    <p:sldId id="289" r:id="rId24"/>
    <p:sldId id="296" r:id="rId25"/>
    <p:sldId id="291" r:id="rId26"/>
    <p:sldId id="292" r:id="rId27"/>
    <p:sldId id="261" r:id="rId28"/>
    <p:sldId id="280" r:id="rId29"/>
    <p:sldId id="297" r:id="rId30"/>
    <p:sldId id="288" r:id="rId31"/>
    <p:sldId id="298" r:id="rId32"/>
    <p:sldId id="295" r:id="rId33"/>
    <p:sldId id="299" r:id="rId34"/>
    <p:sldId id="293" r:id="rId35"/>
  </p:sldIdLst>
  <p:sldSz cx="9144000" cy="6858000" type="screen4x3"/>
  <p:notesSz cx="6858000" cy="9144000"/>
  <p:embeddedFontLst>
    <p:embeddedFont>
      <p:font typeface="Montserrat SemiBold" pitchFamily="2" charset="77"/>
      <p:regular r:id="rId40"/>
    </p:embeddedFont>
    <p:embeddedFont>
      <p:font typeface="Montserrat" pitchFamily="2" charset="77"/>
      <p:regular r:id="rId41"/>
    </p:embeddedFont>
    <p:embeddedFont>
      <p:font typeface="Montserrat Medium" pitchFamily="2" charset="77"/>
      <p:regular r:id="rId42"/>
    </p:embeddedFont>
    <p:embeddedFont>
      <p:font typeface="Montserrat light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64747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8" autoAdjust="0"/>
    <p:restoredTop sz="96287"/>
  </p:normalViewPr>
  <p:slideViewPr>
    <p:cSldViewPr snapToGrid="0" snapToObjects="1" showGuides="1">
      <p:cViewPr>
        <p:scale>
          <a:sx n="264" d="100"/>
          <a:sy n="264" d="100"/>
        </p:scale>
        <p:origin x="224" y="-3760"/>
      </p:cViewPr>
      <p:guideLst>
        <p:guide orient="horz" pos="3173"/>
        <p:guide pos="4082"/>
        <p:guide orient="horz" pos="1363"/>
        <p:guide pos="576"/>
        <p:guide orient="horz" pos="3173"/>
        <p:guide orient="horz" pos="1218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7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14A7ED"/>
              </a:solidFill>
              <a:ln w="9525" cap="flat" cmpd="sng" algn="ctr">
                <a:noFill/>
                <a:prstDash val="solid"/>
                <a:round/>
              </a:ln>
            </c:spPr>
          </c:dPt>
          <c:dPt>
            <c:idx val="1"/>
            <c:bubble3D val="0"/>
            <c:spPr>
              <a:solidFill>
                <a:srgbClr val="F7F7F7">
                  <a:lumMod val="90000"/>
                </a:srgbClr>
              </a:solidFill>
              <a:ln w="9525" cap="flat" cmpd="sng" algn="ctr">
                <a:noFill/>
                <a:prstDash val="solid"/>
                <a:round/>
              </a:ln>
            </c:spPr>
          </c:dPt>
          <c:dPt>
            <c:idx val="2"/>
            <c:bubble3D val="0"/>
          </c:dPt>
          <c:dPt>
            <c:idx val="3"/>
            <c:bubble3D val="0"/>
          </c:dPt>
          <c:dLbls>
            <c:delete val="1"/>
          </c:dLbls>
          <c:cat>
            <c:strRef>
              <c:f>Hoja1!$A$2:$A$5</c:f>
              <c:strCache>
                <c:ptCount val="2"/>
                <c:pt idx="0">
                  <c:v>cantidad</c:v>
                </c:pt>
                <c:pt idx="1">
                  <c:v>fondo restar de 100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0.14</c:v>
                </c:pt>
                <c:pt idx="1">
                  <c:v>0.86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1B6FBA"/>
              </a:solidFill>
              <a:ln w="9525" cap="flat" cmpd="sng" algn="ctr">
                <a:noFill/>
                <a:prstDash val="solid"/>
                <a:round/>
              </a:ln>
            </c:spPr>
          </c:dPt>
          <c:dPt>
            <c:idx val="1"/>
            <c:bubble3D val="0"/>
            <c:spPr>
              <a:solidFill>
                <a:srgbClr val="F7F7F7">
                  <a:lumMod val="90000"/>
                </a:srgbClr>
              </a:solidFill>
              <a:ln w="9525" cap="flat" cmpd="sng" algn="ctr">
                <a:noFill/>
                <a:prstDash val="solid"/>
                <a:round/>
              </a:ln>
            </c:spPr>
          </c:dPt>
          <c:dPt>
            <c:idx val="2"/>
            <c:bubble3D val="0"/>
          </c:dPt>
          <c:dPt>
            <c:idx val="3"/>
            <c:bubble3D val="0"/>
          </c:dPt>
          <c:dLbls>
            <c:delete val="1"/>
          </c:dLbls>
          <c:cat>
            <c:strRef>
              <c:f>Hoja1!$A$2:$A$5</c:f>
              <c:strCache>
                <c:ptCount val="2"/>
                <c:pt idx="0">
                  <c:v>cantidad</c:v>
                </c:pt>
                <c:pt idx="1">
                  <c:v>fondo restar de 100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0.55</c:v>
                </c:pt>
                <c:pt idx="1">
                  <c:v>0.45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08479A"/>
              </a:solidFill>
              <a:ln w="9525" cap="flat" cmpd="sng" algn="ctr">
                <a:noFill/>
                <a:prstDash val="solid"/>
                <a:round/>
              </a:ln>
            </c:spPr>
          </c:dPt>
          <c:dPt>
            <c:idx val="1"/>
            <c:bubble3D val="0"/>
            <c:spPr>
              <a:solidFill>
                <a:srgbClr val="F7F7F7">
                  <a:lumMod val="90000"/>
                </a:srgbClr>
              </a:solidFill>
              <a:ln w="9525" cap="flat" cmpd="sng" algn="ctr">
                <a:noFill/>
                <a:prstDash val="solid"/>
                <a:round/>
              </a:ln>
            </c:spPr>
          </c:dPt>
          <c:dPt>
            <c:idx val="2"/>
            <c:bubble3D val="0"/>
          </c:dPt>
          <c:dPt>
            <c:idx val="3"/>
            <c:bubble3D val="0"/>
          </c:dPt>
          <c:dLbls>
            <c:delete val="1"/>
          </c:dLbls>
          <c:cat>
            <c:strRef>
              <c:f>Hoja1!$A$2:$A$5</c:f>
              <c:strCache>
                <c:ptCount val="2"/>
                <c:pt idx="0">
                  <c:v>cantidad</c:v>
                </c:pt>
                <c:pt idx="1">
                  <c:v>fondo restar de 100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0.9</c:v>
                </c:pt>
                <c:pt idx="1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</c:plotArea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758492860922894"/>
          <c:y val="0.103085371849461"/>
          <c:w val="0.643315161703615"/>
          <c:h val="0.833099874148492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14A7ED"/>
              </a:solidFill>
            </c:spPr>
          </c:dPt>
          <c:dPt>
            <c:idx val="1"/>
            <c:bubble3D val="0"/>
            <c:spPr>
              <a:solidFill>
                <a:srgbClr val="1089D1"/>
              </a:solidFill>
            </c:spPr>
          </c:dPt>
          <c:dPt>
            <c:idx val="2"/>
            <c:bubble3D val="0"/>
            <c:spPr>
              <a:solidFill>
                <a:srgbClr val="1B6FBA"/>
              </a:solidFill>
            </c:spPr>
          </c:dPt>
          <c:dPt>
            <c:idx val="3"/>
            <c:bubble3D val="0"/>
            <c:spPr>
              <a:solidFill>
                <a:srgbClr val="1E5080"/>
              </a:solidFill>
            </c:spPr>
          </c:dPt>
          <c:dLbls>
            <c:delete val="1"/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</c:pie3DChart>
    </c:plotArea>
    <c:legend>
      <c:legendPos val="r"/>
      <c:layout>
        <c:manualLayout>
          <c:xMode val="edge"/>
          <c:yMode val="edge"/>
          <c:x val="0.762035783413285"/>
          <c:y val="0.246212859117431"/>
          <c:w val="0.211581856206788"/>
          <c:h val="0.42903304607031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rgbClr val="717484"/>
              </a:solidFill>
              <a:latin typeface="Montserrat light"/>
              <a:ea typeface="+mn-ea"/>
              <a:cs typeface="Montserrat light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666440916475"/>
          <c:y val="0.235228998679458"/>
          <c:w val="0.751826138973399"/>
          <c:h val="0.56151762004225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spPr>
            <a:solidFill>
              <a:srgbClr val="14A7ED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100" b="0" i="0" u="none" strike="noStrike" kern="1200" baseline="0">
                    <a:solidFill>
                      <a:schemeClr val="bg1"/>
                    </a:solidFill>
                    <a:latin typeface="Montserrat light"/>
                    <a:ea typeface="+mn-ea"/>
                    <a:cs typeface="Montserrat light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132729352"/>
        <c:axId val="-2132737752"/>
      </c:barChart>
      <c:catAx>
        <c:axId val="-21327293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ontserrat light"/>
                <a:ea typeface="+mn-ea"/>
                <a:cs typeface="Montserrat light"/>
              </a:defRPr>
            </a:pPr>
          </a:p>
        </c:txPr>
        <c:crossAx val="-2132737752"/>
        <c:crosses val="autoZero"/>
        <c:auto val="1"/>
        <c:lblAlgn val="ctr"/>
        <c:lblOffset val="100"/>
        <c:noMultiLvlLbl val="0"/>
      </c:catAx>
      <c:valAx>
        <c:axId val="-2132737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Helvetica Light"/>
                <a:ea typeface="+mn-ea"/>
                <a:cs typeface="+mn-cs"/>
              </a:defRPr>
            </a:pPr>
          </a:p>
        </c:txPr>
        <c:crossAx val="-213272935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746452669539931"/>
          <c:y val="0.850689761642765"/>
          <c:w val="0.209906831929861"/>
          <c:h val="0.108319570369115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bg1">
                  <a:lumMod val="50000"/>
                </a:schemeClr>
              </a:solidFill>
              <a:latin typeface="Montserrat light"/>
              <a:ea typeface="+mn-ea"/>
              <a:cs typeface="Montserrat light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  <a:round/>
    </a:ln>
  </c:spPr>
  <c:txPr>
    <a:bodyPr/>
    <a:lstStyle/>
    <a:p>
      <a:pPr>
        <a:defRPr lang="en-US" sz="1800" baseline="0">
          <a:solidFill>
            <a:schemeClr val="bg1">
              <a:lumMod val="50000"/>
            </a:schemeClr>
          </a:solidFill>
          <a:latin typeface="Helvetica Ligh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Lorem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14A7ED"/>
              </a:solidFill>
            </c:spPr>
          </c:dPt>
          <c:dPt>
            <c:idx val="1"/>
            <c:bubble3D val="0"/>
            <c:spPr>
              <a:solidFill>
                <a:srgbClr val="1C6FBA"/>
              </a:solidFill>
            </c:spPr>
          </c:dPt>
          <c:dPt>
            <c:idx val="2"/>
            <c:bubble3D val="0"/>
            <c:spPr>
              <a:solidFill>
                <a:srgbClr val="08479A"/>
              </a:solidFill>
            </c:spPr>
          </c:dPt>
          <c:dPt>
            <c:idx val="3"/>
            <c:bubble3D val="0"/>
            <c:spPr>
              <a:solidFill>
                <a:srgbClr val="1E5080"/>
              </a:solidFill>
            </c:spPr>
          </c:dPt>
          <c:dLbls>
            <c:delete val="1"/>
          </c:dLbls>
          <c:cat>
            <c:strRef>
              <c:f>Hoja1!$A$2:$A$5</c:f>
              <c:strCache>
                <c:ptCount val="4"/>
                <c:pt idx="0">
                  <c:v>1º trim.</c:v>
                </c:pt>
                <c:pt idx="1">
                  <c:v>2º trim.</c:v>
                </c:pt>
                <c:pt idx="2">
                  <c:v>3º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733945643254528"/>
          <c:y val="0.284826940210493"/>
          <c:w val="0.210324895787973"/>
          <c:h val="0.430346119579015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bg1">
                  <a:lumMod val="50000"/>
                </a:schemeClr>
              </a:solidFill>
              <a:latin typeface="Montserrat light"/>
              <a:ea typeface="+mn-ea"/>
              <a:cs typeface="Montserrat light"/>
            </a:defRPr>
          </a:pPr>
        </a:p>
      </c:txPr>
    </c:legend>
    <c:plotVisOnly val="1"/>
    <c:dispBlanksAs val="gap"/>
    <c:showDLblsOverMax val="0"/>
  </c:chart>
  <c:spPr>
    <a:ln w="6350" cap="flat" cmpd="sng" algn="ctr">
      <a:noFill/>
      <a:prstDash val="solid"/>
      <a:round/>
    </a:ln>
  </c:spPr>
  <c:txPr>
    <a:bodyPr/>
    <a:lstStyle/>
    <a:p>
      <a:pPr>
        <a:defRPr lang="en-US" sz="1800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BD6C5-1B38-4654-9ADC-4F3819B4545D}" type="doc">
      <dgm:prSet loTypeId="urn:microsoft.com/office/officeart/2005/8/layout/radial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ECD9C-060E-4D66-B6DE-0BBAB179B365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B381DE4D-9164-40DD-A10C-BA5E3362E1FD}" cxnId="{1D7E11E1-6A00-41FF-881E-7D620FD820F8}" type="par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077520-9AF4-40D6-928D-C7498DE6F166}" cxnId="{1D7E11E1-6A00-41FF-881E-7D620FD820F8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121B0A-2606-4BD7-8401-2D4DE2AC03E0}">
      <dgm:prSet phldrT="[Text]" custT="1"/>
      <dgm:spPr>
        <a:solidFill>
          <a:schemeClr val="accent6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6BC73C20-21A3-4192-A8C5-97516D0A265F}" cxnId="{A3123B86-7994-4945-9DF0-D67D7438FEA0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E0F6EF-1A01-46F1-9FBE-9A6732450BA5}" cxnId="{A3123B86-7994-4945-9DF0-D67D7438FEA0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73CE91-13C9-47F9-B9E6-337A1879555C}">
      <dgm:prSet phldrT="[Text]" custT="1"/>
      <dgm:spPr>
        <a:solidFill>
          <a:schemeClr val="accent5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7AACAB3A-1CA6-437E-A22C-2DED2E5BC709}" cxnId="{AD4B77C2-BA63-422C-BAB0-53F3F3C3B178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0E9D27-2C62-4A23-BFE0-BAF5D1DE7A50}" cxnId="{AD4B77C2-BA63-422C-BAB0-53F3F3C3B178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BF1BEC-34B5-49F0-BC8A-DA2CE09BC7BF}">
      <dgm:prSet phldrT="[Text]" custT="1"/>
      <dgm:spPr>
        <a:solidFill>
          <a:schemeClr val="accent4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5F6BE6C4-38A4-403E-AD33-6B233D0BD313}" cxnId="{9E7EBD9B-B765-4B87-88F4-95FA253DF799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E90464-4BF3-444C-949F-670DB097DF17}" cxnId="{9E7EBD9B-B765-4B87-88F4-95FA253DF799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15990E-480C-45E4-849D-312318170B2C}">
      <dgm:prSet phldrT="[Text]" custT="1"/>
      <dgm:spPr>
        <a:solidFill>
          <a:schemeClr val="accent3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r>
            <a:rPr lang="en-US" sz="2800">
              <a:latin typeface="Montserrat" pitchFamily="2" charset="77"/>
            </a:rPr>
            <a:t>4</a:t>
          </a:r>
          <a:endParaRPr lang="en-US" sz="2800" dirty="0">
            <a:latin typeface="Montserrat" pitchFamily="2" charset="77"/>
          </a:endParaRPr>
        </a:p>
      </dgm:t>
    </dgm:pt>
    <dgm:pt modelId="{5819584F-DBCC-4871-8BE7-795F648355D9}" cxnId="{D68ABE6A-A6D3-4079-B46D-434C6D26B0A1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29558C5-8E4C-4166-899F-A12591BE7F54}" cxnId="{D68ABE6A-A6D3-4079-B46D-434C6D26B0A1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2BAA1AF-B9CA-490D-A1CD-63079D956C86}">
      <dgm:prSet phldrT="[Text]" custT="1"/>
      <dgm:spPr>
        <a:solidFill>
          <a:schemeClr val="accent2"/>
        </a:solidFill>
      </dgm:spPr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gm:t>
    </dgm:pt>
    <dgm:pt modelId="{F3B38715-7B7F-43D8-B4C9-E2E0463C9D39}" cxnId="{70263112-FE42-4D7E-B147-26224BC9028A}" type="parTrans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4F95FE-F38E-4A72-99F5-DF0E31237C4B}" cxnId="{70263112-FE42-4D7E-B147-26224BC9028A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D0DFF39-27BD-4514-99E6-ED1B0C7F89FD}">
      <dgm:prSet phldrT="[Text]" custT="1"/>
      <dgm:spPr/>
      <dgm:t>
        <a:bodyPr rot="0" spcFirstLastPara="0" vertOverflow="overflow" horzOverflow="overflow" vert="horz" wrap="square" lIns="91440" tIns="45720" rIns="91440" bIns="45720" numCol="1" spcCol="0" rtlCol="0" fromWordArt="0" anchor="ctr" anchorCtr="0" forceAA="0" compatLnSpc="1"/>
        <a:lstStyle/>
        <a:p>
          <a:pPr marL="0" algn="ctr" defTabSz="914400" rtl="0" eaLnBrk="1" latinLnBrk="0" hangingPunct="1"/>
          <a:endParaRPr lang="en-US" sz="320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4DB372E0-5BBC-48A5-AE0B-89E8D592FEFE}" cxnId="{D9E5AB3A-C978-468F-8F77-C18A2AFA7FF3}" type="par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86D5B3-E84D-477C-9B2F-B7732D005B25}" cxnId="{D9E5AB3A-C978-468F-8F77-C18A2AFA7FF3}" type="sibTrans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7F282E-19C8-174B-B04F-611E6989F198}">
      <dgm:prSet custT="1"/>
      <dgm:spPr>
        <a:solidFill>
          <a:schemeClr val="accent1"/>
        </a:solidFill>
      </dgm:spPr>
      <dgm:t>
        <a:bodyPr/>
        <a:lstStyle/>
        <a:p>
          <a:r>
            <a:rPr lang="es-ES" sz="2800" dirty="0">
              <a:latin typeface="Montserrat" pitchFamily="2" charset="77"/>
            </a:rPr>
            <a:t>6</a:t>
          </a:r>
        </a:p>
      </dgm:t>
    </dgm:pt>
    <dgm:pt modelId="{8F629CCF-E552-9F41-9D86-E23D7E6D22D1}" cxnId="{0A556B0C-B54D-EE47-82F1-EB21D284EE37}" type="parTrans">
      <dgm:prSet/>
      <dgm:spPr>
        <a:ln>
          <a:noFill/>
        </a:ln>
      </dgm:spPr>
      <dgm:t>
        <a:bodyPr/>
        <a:lstStyle/>
        <a:p>
          <a:endParaRPr lang="es-ES"/>
        </a:p>
      </dgm:t>
    </dgm:pt>
    <dgm:pt modelId="{713D407A-D6BE-7B48-8963-970E69B79F4A}" cxnId="{0A556B0C-B54D-EE47-82F1-EB21D284EE37}" type="sibTrans">
      <dgm:prSet/>
      <dgm:spPr/>
      <dgm:t>
        <a:bodyPr/>
        <a:lstStyle/>
        <a:p>
          <a:endParaRPr lang="es-ES"/>
        </a:p>
      </dgm:t>
    </dgm:pt>
    <dgm:pt modelId="{A22DEAB6-EA35-4BDF-BCA8-2B09716F3A95}" type="pres">
      <dgm:prSet presAssocID="{9D9BD6C5-1B38-4654-9ADC-4F3819B4545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4C5EE08-8987-4976-90FC-6FED64FE0577}" type="pres">
      <dgm:prSet presAssocID="{0FDECD9C-060E-4D66-B6DE-0BBAB179B365}" presName="centerShape" presStyleLbl="node0" presStyleIdx="0" presStyleCnt="1"/>
      <dgm:spPr/>
    </dgm:pt>
    <dgm:pt modelId="{B5402ADC-F7ED-460B-A9C6-D99FBECB9232}" type="pres">
      <dgm:prSet presAssocID="{6BC73C20-21A3-4192-A8C5-97516D0A265F}" presName="Name9" presStyleLbl="parChTrans1D2" presStyleIdx="0" presStyleCnt="6"/>
      <dgm:spPr/>
    </dgm:pt>
    <dgm:pt modelId="{DFDE2FA0-3994-4599-9E33-6F4168DF3AF8}" type="pres">
      <dgm:prSet presAssocID="{6BC73C20-21A3-4192-A8C5-97516D0A265F}" presName="connTx" presStyleLbl="parChTrans1D2" presStyleIdx="0" presStyleCnt="6"/>
      <dgm:spPr/>
    </dgm:pt>
    <dgm:pt modelId="{6AB4DF9B-6E8F-4F75-9A5F-D146A3D56669}" type="pres">
      <dgm:prSet presAssocID="{DE121B0A-2606-4BD7-8401-2D4DE2AC03E0}" presName="node" presStyleLbl="node1" presStyleIdx="0" presStyleCnt="6" custScaleX="57310" custScaleY="57326" custRadScaleRad="100000" custRadScaleInc="70">
        <dgm:presLayoutVars>
          <dgm:bulletEnabled val="1"/>
        </dgm:presLayoutVars>
      </dgm:prSet>
      <dgm:spPr/>
    </dgm:pt>
    <dgm:pt modelId="{384128DB-0924-6C46-9E8A-F3DE3AB266D4}" type="pres">
      <dgm:prSet presAssocID="{8F629CCF-E552-9F41-9D86-E23D7E6D22D1}" presName="Name9" presStyleLbl="parChTrans1D2" presStyleIdx="1" presStyleCnt="6"/>
      <dgm:spPr/>
    </dgm:pt>
    <dgm:pt modelId="{CB3FB520-9E60-6143-ABD4-6CE89711F6E7}" type="pres">
      <dgm:prSet presAssocID="{8F629CCF-E552-9F41-9D86-E23D7E6D22D1}" presName="connTx" presStyleLbl="parChTrans1D2" presStyleIdx="1" presStyleCnt="6"/>
      <dgm:spPr/>
    </dgm:pt>
    <dgm:pt modelId="{7767C78E-874D-F14E-8B87-28827CE2A3A2}" type="pres">
      <dgm:prSet presAssocID="{6A7F282E-19C8-174B-B04F-611E6989F198}" presName="node" presStyleLbl="node1" presStyleIdx="1" presStyleCnt="6" custScaleX="57326" custScaleY="57326">
        <dgm:presLayoutVars>
          <dgm:bulletEnabled val="1"/>
        </dgm:presLayoutVars>
      </dgm:prSet>
      <dgm:spPr/>
    </dgm:pt>
    <dgm:pt modelId="{37248FEC-CA5D-4D81-A4AF-161808C552FB}" type="pres">
      <dgm:prSet presAssocID="{F3B38715-7B7F-43D8-B4C9-E2E0463C9D39}" presName="Name9" presStyleLbl="parChTrans1D2" presStyleIdx="2" presStyleCnt="6"/>
      <dgm:spPr/>
    </dgm:pt>
    <dgm:pt modelId="{6B344E1D-791F-4A44-ACF3-A7BBEC86063C}" type="pres">
      <dgm:prSet presAssocID="{F3B38715-7B7F-43D8-B4C9-E2E0463C9D39}" presName="connTx" presStyleLbl="parChTrans1D2" presStyleIdx="2" presStyleCnt="6"/>
      <dgm:spPr/>
    </dgm:pt>
    <dgm:pt modelId="{6CCE99C3-DB8B-4A60-BC36-FB3D2C49071A}" type="pres">
      <dgm:prSet presAssocID="{C2BAA1AF-B9CA-490D-A1CD-63079D956C86}" presName="node" presStyleLbl="node1" presStyleIdx="2" presStyleCnt="6" custScaleX="57310" custScaleY="57310">
        <dgm:presLayoutVars>
          <dgm:bulletEnabled val="1"/>
        </dgm:presLayoutVars>
      </dgm:prSet>
      <dgm:spPr/>
    </dgm:pt>
    <dgm:pt modelId="{5ACD60D0-8C65-452D-B0C4-6E9479D8DAB3}" type="pres">
      <dgm:prSet presAssocID="{5819584F-DBCC-4871-8BE7-795F648355D9}" presName="Name9" presStyleLbl="parChTrans1D2" presStyleIdx="3" presStyleCnt="6"/>
      <dgm:spPr/>
    </dgm:pt>
    <dgm:pt modelId="{207F11E5-A55B-4736-9864-2E2313BBD81F}" type="pres">
      <dgm:prSet presAssocID="{5819584F-DBCC-4871-8BE7-795F648355D9}" presName="connTx" presStyleLbl="parChTrans1D2" presStyleIdx="3" presStyleCnt="6"/>
      <dgm:spPr/>
    </dgm:pt>
    <dgm:pt modelId="{3ADF440F-FCFA-4D1A-B92B-6A5821700A10}" type="pres">
      <dgm:prSet presAssocID="{B615990E-480C-45E4-849D-312318170B2C}" presName="node" presStyleLbl="node1" presStyleIdx="3" presStyleCnt="6" custScaleX="57310" custScaleY="57310">
        <dgm:presLayoutVars>
          <dgm:bulletEnabled val="1"/>
        </dgm:presLayoutVars>
      </dgm:prSet>
      <dgm:spPr/>
    </dgm:pt>
    <dgm:pt modelId="{E8556FC2-1959-4697-8439-0843C5593147}" type="pres">
      <dgm:prSet presAssocID="{5F6BE6C4-38A4-403E-AD33-6B233D0BD313}" presName="Name9" presStyleLbl="parChTrans1D2" presStyleIdx="4" presStyleCnt="6"/>
      <dgm:spPr/>
    </dgm:pt>
    <dgm:pt modelId="{DED6145F-411F-4158-BA7B-3201A1E810B1}" type="pres">
      <dgm:prSet presAssocID="{5F6BE6C4-38A4-403E-AD33-6B233D0BD313}" presName="connTx" presStyleLbl="parChTrans1D2" presStyleIdx="4" presStyleCnt="6"/>
      <dgm:spPr/>
    </dgm:pt>
    <dgm:pt modelId="{DCC8631D-1C5B-49D6-A399-73AAB6B9A331}" type="pres">
      <dgm:prSet presAssocID="{4FBF1BEC-34B5-49F0-BC8A-DA2CE09BC7BF}" presName="node" presStyleLbl="node1" presStyleIdx="4" presStyleCnt="6" custScaleX="57310" custScaleY="57310">
        <dgm:presLayoutVars>
          <dgm:bulletEnabled val="1"/>
        </dgm:presLayoutVars>
      </dgm:prSet>
      <dgm:spPr/>
    </dgm:pt>
    <dgm:pt modelId="{DBF8EB02-37E7-4786-91FD-3103A8E76AE5}" type="pres">
      <dgm:prSet presAssocID="{7AACAB3A-1CA6-437E-A22C-2DED2E5BC709}" presName="Name9" presStyleLbl="parChTrans1D2" presStyleIdx="5" presStyleCnt="6"/>
      <dgm:spPr/>
    </dgm:pt>
    <dgm:pt modelId="{DE179C8B-BB1B-4298-A153-79AEC735E12A}" type="pres">
      <dgm:prSet presAssocID="{7AACAB3A-1CA6-437E-A22C-2DED2E5BC709}" presName="connTx" presStyleLbl="parChTrans1D2" presStyleIdx="5" presStyleCnt="6"/>
      <dgm:spPr/>
    </dgm:pt>
    <dgm:pt modelId="{6AD0F53D-60CF-4E05-BD9F-D7FCFF1B1164}" type="pres">
      <dgm:prSet presAssocID="{0C73CE91-13C9-47F9-B9E6-337A1879555C}" presName="node" presStyleLbl="node1" presStyleIdx="5" presStyleCnt="6" custScaleX="57310" custScaleY="57310">
        <dgm:presLayoutVars>
          <dgm:bulletEnabled val="1"/>
        </dgm:presLayoutVars>
      </dgm:prSet>
      <dgm:spPr/>
    </dgm:pt>
  </dgm:ptLst>
  <dgm:cxnLst>
    <dgm:cxn modelId="{0A556B0C-B54D-EE47-82F1-EB21D284EE37}" srcId="{0FDECD9C-060E-4D66-B6DE-0BBAB179B365}" destId="{6A7F282E-19C8-174B-B04F-611E6989F198}" srcOrd="1" destOrd="0" parTransId="{8F629CCF-E552-9F41-9D86-E23D7E6D22D1}" sibTransId="{713D407A-D6BE-7B48-8963-970E69B79F4A}"/>
    <dgm:cxn modelId="{70263112-FE42-4D7E-B147-26224BC9028A}" srcId="{0FDECD9C-060E-4D66-B6DE-0BBAB179B365}" destId="{C2BAA1AF-B9CA-490D-A1CD-63079D956C86}" srcOrd="2" destOrd="0" parTransId="{F3B38715-7B7F-43D8-B4C9-E2E0463C9D39}" sibTransId="{244F95FE-F38E-4A72-99F5-DF0E31237C4B}"/>
    <dgm:cxn modelId="{C0A45513-A4B0-914F-BB1C-17404B64FEBE}" type="presOf" srcId="{7AACAB3A-1CA6-437E-A22C-2DED2E5BC709}" destId="{DE179C8B-BB1B-4298-A153-79AEC735E12A}" srcOrd="1" destOrd="0" presId="urn:microsoft.com/office/officeart/2005/8/layout/radial1"/>
    <dgm:cxn modelId="{8BB01319-7B34-0E41-985F-2D1765ADD9FC}" type="presOf" srcId="{6BC73C20-21A3-4192-A8C5-97516D0A265F}" destId="{DFDE2FA0-3994-4599-9E33-6F4168DF3AF8}" srcOrd="1" destOrd="0" presId="urn:microsoft.com/office/officeart/2005/8/layout/radial1"/>
    <dgm:cxn modelId="{8A045020-79F1-4D4F-894D-B928C87FA05F}" type="presOf" srcId="{5F6BE6C4-38A4-403E-AD33-6B233D0BD313}" destId="{E8556FC2-1959-4697-8439-0843C5593147}" srcOrd="0" destOrd="0" presId="urn:microsoft.com/office/officeart/2005/8/layout/radial1"/>
    <dgm:cxn modelId="{5C6AB431-462F-7848-AE9A-78C80E4C96E9}" type="presOf" srcId="{B615990E-480C-45E4-849D-312318170B2C}" destId="{3ADF440F-FCFA-4D1A-B92B-6A5821700A10}" srcOrd="0" destOrd="0" presId="urn:microsoft.com/office/officeart/2005/8/layout/radial1"/>
    <dgm:cxn modelId="{86D86035-7925-E544-80F9-08F983B0096C}" type="presOf" srcId="{9D9BD6C5-1B38-4654-9ADC-4F3819B4545D}" destId="{A22DEAB6-EA35-4BDF-BCA8-2B09716F3A95}" srcOrd="0" destOrd="0" presId="urn:microsoft.com/office/officeart/2005/8/layout/radial1"/>
    <dgm:cxn modelId="{D9E5AB3A-C978-468F-8F77-C18A2AFA7FF3}" srcId="{9D9BD6C5-1B38-4654-9ADC-4F3819B4545D}" destId="{4D0DFF39-27BD-4514-99E6-ED1B0C7F89FD}" srcOrd="1" destOrd="0" parTransId="{4DB372E0-5BBC-48A5-AE0B-89E8D592FEFE}" sibTransId="{4B86D5B3-E84D-477C-9B2F-B7732D005B25}"/>
    <dgm:cxn modelId="{1B90D33C-AEE4-9A40-B57A-946A3D84BFE2}" type="presOf" srcId="{5819584F-DBCC-4871-8BE7-795F648355D9}" destId="{5ACD60D0-8C65-452D-B0C4-6E9479D8DAB3}" srcOrd="0" destOrd="0" presId="urn:microsoft.com/office/officeart/2005/8/layout/radial1"/>
    <dgm:cxn modelId="{3795EC4F-B3EA-324E-8D58-CEDC7ECD707F}" type="presOf" srcId="{8F629CCF-E552-9F41-9D86-E23D7E6D22D1}" destId="{CB3FB520-9E60-6143-ABD4-6CE89711F6E7}" srcOrd="1" destOrd="0" presId="urn:microsoft.com/office/officeart/2005/8/layout/radial1"/>
    <dgm:cxn modelId="{69B76652-AA7B-4742-A062-5DB2AAB028CB}" type="presOf" srcId="{C2BAA1AF-B9CA-490D-A1CD-63079D956C86}" destId="{6CCE99C3-DB8B-4A60-BC36-FB3D2C49071A}" srcOrd="0" destOrd="0" presId="urn:microsoft.com/office/officeart/2005/8/layout/radial1"/>
    <dgm:cxn modelId="{D68ABE6A-A6D3-4079-B46D-434C6D26B0A1}" srcId="{0FDECD9C-060E-4D66-B6DE-0BBAB179B365}" destId="{B615990E-480C-45E4-849D-312318170B2C}" srcOrd="3" destOrd="0" parTransId="{5819584F-DBCC-4871-8BE7-795F648355D9}" sibTransId="{929558C5-8E4C-4166-899F-A12591BE7F54}"/>
    <dgm:cxn modelId="{33EB7A7C-A80B-CE40-858D-FECF82FFB8F7}" type="presOf" srcId="{6A7F282E-19C8-174B-B04F-611E6989F198}" destId="{7767C78E-874D-F14E-8B87-28827CE2A3A2}" srcOrd="0" destOrd="0" presId="urn:microsoft.com/office/officeart/2005/8/layout/radial1"/>
    <dgm:cxn modelId="{36CFB485-CFED-354D-8FE5-17F4BF6604AE}" type="presOf" srcId="{8F629CCF-E552-9F41-9D86-E23D7E6D22D1}" destId="{384128DB-0924-6C46-9E8A-F3DE3AB266D4}" srcOrd="0" destOrd="0" presId="urn:microsoft.com/office/officeart/2005/8/layout/radial1"/>
    <dgm:cxn modelId="{A3123B86-7994-4945-9DF0-D67D7438FEA0}" srcId="{0FDECD9C-060E-4D66-B6DE-0BBAB179B365}" destId="{DE121B0A-2606-4BD7-8401-2D4DE2AC03E0}" srcOrd="0" destOrd="0" parTransId="{6BC73C20-21A3-4192-A8C5-97516D0A265F}" sibTransId="{8BE0F6EF-1A01-46F1-9FBE-9A6732450BA5}"/>
    <dgm:cxn modelId="{938C778D-6A80-4446-A559-A54A549CA786}" type="presOf" srcId="{F3B38715-7B7F-43D8-B4C9-E2E0463C9D39}" destId="{37248FEC-CA5D-4D81-A4AF-161808C552FB}" srcOrd="0" destOrd="0" presId="urn:microsoft.com/office/officeart/2005/8/layout/radial1"/>
    <dgm:cxn modelId="{DC7F9893-E0EA-7648-8EE9-48BF9A8C9256}" type="presOf" srcId="{0FDECD9C-060E-4D66-B6DE-0BBAB179B365}" destId="{34C5EE08-8987-4976-90FC-6FED64FE0577}" srcOrd="0" destOrd="0" presId="urn:microsoft.com/office/officeart/2005/8/layout/radial1"/>
    <dgm:cxn modelId="{87A7ED9A-2009-3649-9DFB-6ACC26D18F7E}" type="presOf" srcId="{5819584F-DBCC-4871-8BE7-795F648355D9}" destId="{207F11E5-A55B-4736-9864-2E2313BBD81F}" srcOrd="1" destOrd="0" presId="urn:microsoft.com/office/officeart/2005/8/layout/radial1"/>
    <dgm:cxn modelId="{9E7EBD9B-B765-4B87-88F4-95FA253DF799}" srcId="{0FDECD9C-060E-4D66-B6DE-0BBAB179B365}" destId="{4FBF1BEC-34B5-49F0-BC8A-DA2CE09BC7BF}" srcOrd="4" destOrd="0" parTransId="{5F6BE6C4-38A4-403E-AD33-6B233D0BD313}" sibTransId="{BDE90464-4BF3-444C-949F-670DB097DF17}"/>
    <dgm:cxn modelId="{37F5F19C-3AA4-FB4C-90EA-55D29F748EAB}" type="presOf" srcId="{F3B38715-7B7F-43D8-B4C9-E2E0463C9D39}" destId="{6B344E1D-791F-4A44-ACF3-A7BBEC86063C}" srcOrd="1" destOrd="0" presId="urn:microsoft.com/office/officeart/2005/8/layout/radial1"/>
    <dgm:cxn modelId="{5B3484B5-E92F-894B-9223-B11B6CB2E7A3}" type="presOf" srcId="{6BC73C20-21A3-4192-A8C5-97516D0A265F}" destId="{B5402ADC-F7ED-460B-A9C6-D99FBECB9232}" srcOrd="0" destOrd="0" presId="urn:microsoft.com/office/officeart/2005/8/layout/radial1"/>
    <dgm:cxn modelId="{AD4B77C2-BA63-422C-BAB0-53F3F3C3B178}" srcId="{0FDECD9C-060E-4D66-B6DE-0BBAB179B365}" destId="{0C73CE91-13C9-47F9-B9E6-337A1879555C}" srcOrd="5" destOrd="0" parTransId="{7AACAB3A-1CA6-437E-A22C-2DED2E5BC709}" sibTransId="{BB0E9D27-2C62-4A23-BFE0-BAF5D1DE7A50}"/>
    <dgm:cxn modelId="{4DB7E2C8-7FEB-184C-91E7-5F2BC0CCB15C}" type="presOf" srcId="{4FBF1BEC-34B5-49F0-BC8A-DA2CE09BC7BF}" destId="{DCC8631D-1C5B-49D6-A399-73AAB6B9A331}" srcOrd="0" destOrd="0" presId="urn:microsoft.com/office/officeart/2005/8/layout/radial1"/>
    <dgm:cxn modelId="{07F054CB-EA96-4A4C-ABC5-45C13C227704}" type="presOf" srcId="{5F6BE6C4-38A4-403E-AD33-6B233D0BD313}" destId="{DED6145F-411F-4158-BA7B-3201A1E810B1}" srcOrd="1" destOrd="0" presId="urn:microsoft.com/office/officeart/2005/8/layout/radial1"/>
    <dgm:cxn modelId="{BA5EE6DC-214B-4544-B2D2-EFB021AA77C7}" type="presOf" srcId="{0C73CE91-13C9-47F9-B9E6-337A1879555C}" destId="{6AD0F53D-60CF-4E05-BD9F-D7FCFF1B1164}" srcOrd="0" destOrd="0" presId="urn:microsoft.com/office/officeart/2005/8/layout/radial1"/>
    <dgm:cxn modelId="{1D7E11E1-6A00-41FF-881E-7D620FD820F8}" srcId="{9D9BD6C5-1B38-4654-9ADC-4F3819B4545D}" destId="{0FDECD9C-060E-4D66-B6DE-0BBAB179B365}" srcOrd="0" destOrd="0" parTransId="{B381DE4D-9164-40DD-A10C-BA5E3362E1FD}" sibTransId="{11077520-9AF4-40D6-928D-C7498DE6F166}"/>
    <dgm:cxn modelId="{897FC5E7-C364-DF4C-A6AF-EA2FF4EB5225}" type="presOf" srcId="{DE121B0A-2606-4BD7-8401-2D4DE2AC03E0}" destId="{6AB4DF9B-6E8F-4F75-9A5F-D146A3D56669}" srcOrd="0" destOrd="0" presId="urn:microsoft.com/office/officeart/2005/8/layout/radial1"/>
    <dgm:cxn modelId="{125B6CED-9466-BE49-8CC4-FDE94146C9B0}" type="presOf" srcId="{7AACAB3A-1CA6-437E-A22C-2DED2E5BC709}" destId="{DBF8EB02-37E7-4786-91FD-3103A8E76AE5}" srcOrd="0" destOrd="0" presId="urn:microsoft.com/office/officeart/2005/8/layout/radial1"/>
    <dgm:cxn modelId="{101130BD-B396-7841-A508-FFA99FBDE275}" type="presParOf" srcId="{A22DEAB6-EA35-4BDF-BCA8-2B09716F3A95}" destId="{34C5EE08-8987-4976-90FC-6FED64FE0577}" srcOrd="0" destOrd="0" presId="urn:microsoft.com/office/officeart/2005/8/layout/radial1"/>
    <dgm:cxn modelId="{280237B4-92CA-2541-A8EC-8F300B571ED0}" type="presParOf" srcId="{A22DEAB6-EA35-4BDF-BCA8-2B09716F3A95}" destId="{B5402ADC-F7ED-460B-A9C6-D99FBECB9232}" srcOrd="1" destOrd="0" presId="urn:microsoft.com/office/officeart/2005/8/layout/radial1"/>
    <dgm:cxn modelId="{EA60BF87-7171-6441-AEFC-E9F88C13C2D3}" type="presParOf" srcId="{B5402ADC-F7ED-460B-A9C6-D99FBECB9232}" destId="{DFDE2FA0-3994-4599-9E33-6F4168DF3AF8}" srcOrd="0" destOrd="0" presId="urn:microsoft.com/office/officeart/2005/8/layout/radial1"/>
    <dgm:cxn modelId="{6191962E-2309-284F-A541-FD9BBC96D5C9}" type="presParOf" srcId="{A22DEAB6-EA35-4BDF-BCA8-2B09716F3A95}" destId="{6AB4DF9B-6E8F-4F75-9A5F-D146A3D56669}" srcOrd="2" destOrd="0" presId="urn:microsoft.com/office/officeart/2005/8/layout/radial1"/>
    <dgm:cxn modelId="{DFACC13A-F3DA-104B-8AC9-2C4B294C9C38}" type="presParOf" srcId="{A22DEAB6-EA35-4BDF-BCA8-2B09716F3A95}" destId="{384128DB-0924-6C46-9E8A-F3DE3AB266D4}" srcOrd="3" destOrd="0" presId="urn:microsoft.com/office/officeart/2005/8/layout/radial1"/>
    <dgm:cxn modelId="{6520E8F6-FEB0-B545-9CDA-8E1A1AA71FCA}" type="presParOf" srcId="{384128DB-0924-6C46-9E8A-F3DE3AB266D4}" destId="{CB3FB520-9E60-6143-ABD4-6CE89711F6E7}" srcOrd="0" destOrd="0" presId="urn:microsoft.com/office/officeart/2005/8/layout/radial1"/>
    <dgm:cxn modelId="{A0B6027D-3634-E04B-A22A-F7E8E4A7FB08}" type="presParOf" srcId="{A22DEAB6-EA35-4BDF-BCA8-2B09716F3A95}" destId="{7767C78E-874D-F14E-8B87-28827CE2A3A2}" srcOrd="4" destOrd="0" presId="urn:microsoft.com/office/officeart/2005/8/layout/radial1"/>
    <dgm:cxn modelId="{00A0140D-47E2-9248-814F-DF788D81C0F5}" type="presParOf" srcId="{A22DEAB6-EA35-4BDF-BCA8-2B09716F3A95}" destId="{37248FEC-CA5D-4D81-A4AF-161808C552FB}" srcOrd="5" destOrd="0" presId="urn:microsoft.com/office/officeart/2005/8/layout/radial1"/>
    <dgm:cxn modelId="{17C72F2D-95DF-9048-9319-9491F3455FE3}" type="presParOf" srcId="{37248FEC-CA5D-4D81-A4AF-161808C552FB}" destId="{6B344E1D-791F-4A44-ACF3-A7BBEC86063C}" srcOrd="0" destOrd="0" presId="urn:microsoft.com/office/officeart/2005/8/layout/radial1"/>
    <dgm:cxn modelId="{164AC9FA-AF4A-A848-8A80-669D1ED5258E}" type="presParOf" srcId="{A22DEAB6-EA35-4BDF-BCA8-2B09716F3A95}" destId="{6CCE99C3-DB8B-4A60-BC36-FB3D2C49071A}" srcOrd="6" destOrd="0" presId="urn:microsoft.com/office/officeart/2005/8/layout/radial1"/>
    <dgm:cxn modelId="{98CBAEA0-BB4A-634B-85E5-1ADE1DC7B075}" type="presParOf" srcId="{A22DEAB6-EA35-4BDF-BCA8-2B09716F3A95}" destId="{5ACD60D0-8C65-452D-B0C4-6E9479D8DAB3}" srcOrd="7" destOrd="0" presId="urn:microsoft.com/office/officeart/2005/8/layout/radial1"/>
    <dgm:cxn modelId="{881ACFAC-8DF3-EF4E-B496-DFCBD28DD03A}" type="presParOf" srcId="{5ACD60D0-8C65-452D-B0C4-6E9479D8DAB3}" destId="{207F11E5-A55B-4736-9864-2E2313BBD81F}" srcOrd="0" destOrd="0" presId="urn:microsoft.com/office/officeart/2005/8/layout/radial1"/>
    <dgm:cxn modelId="{47616791-F5A4-244E-B456-D305389D8FF2}" type="presParOf" srcId="{A22DEAB6-EA35-4BDF-BCA8-2B09716F3A95}" destId="{3ADF440F-FCFA-4D1A-B92B-6A5821700A10}" srcOrd="8" destOrd="0" presId="urn:microsoft.com/office/officeart/2005/8/layout/radial1"/>
    <dgm:cxn modelId="{49012ACB-4056-0841-9794-AD7F7527015A}" type="presParOf" srcId="{A22DEAB6-EA35-4BDF-BCA8-2B09716F3A95}" destId="{E8556FC2-1959-4697-8439-0843C5593147}" srcOrd="9" destOrd="0" presId="urn:microsoft.com/office/officeart/2005/8/layout/radial1"/>
    <dgm:cxn modelId="{F8171C73-4D11-8D48-BC33-165B3B2860AD}" type="presParOf" srcId="{E8556FC2-1959-4697-8439-0843C5593147}" destId="{DED6145F-411F-4158-BA7B-3201A1E810B1}" srcOrd="0" destOrd="0" presId="urn:microsoft.com/office/officeart/2005/8/layout/radial1"/>
    <dgm:cxn modelId="{3216B1D9-9D2A-9A4E-A0A2-12778BBE7C5A}" type="presParOf" srcId="{A22DEAB6-EA35-4BDF-BCA8-2B09716F3A95}" destId="{DCC8631D-1C5B-49D6-A399-73AAB6B9A331}" srcOrd="10" destOrd="0" presId="urn:microsoft.com/office/officeart/2005/8/layout/radial1"/>
    <dgm:cxn modelId="{A120D84A-C339-7C4D-A487-8180D1E579C7}" type="presParOf" srcId="{A22DEAB6-EA35-4BDF-BCA8-2B09716F3A95}" destId="{DBF8EB02-37E7-4786-91FD-3103A8E76AE5}" srcOrd="11" destOrd="0" presId="urn:microsoft.com/office/officeart/2005/8/layout/radial1"/>
    <dgm:cxn modelId="{855677EF-6CCE-5E4B-B18C-12E7C9764F5C}" type="presParOf" srcId="{DBF8EB02-37E7-4786-91FD-3103A8E76AE5}" destId="{DE179C8B-BB1B-4298-A153-79AEC735E12A}" srcOrd="0" destOrd="0" presId="urn:microsoft.com/office/officeart/2005/8/layout/radial1"/>
    <dgm:cxn modelId="{7637CC4C-0A5D-D54D-8EDE-F1E4F8BD5BA0}" type="presParOf" srcId="{A22DEAB6-EA35-4BDF-BCA8-2B09716F3A95}" destId="{6AD0F53D-60CF-4E05-BD9F-D7FCFF1B1164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5EE08-8987-4976-90FC-6FED64FE0577}">
      <dsp:nvSpPr>
        <dsp:cNvPr id="0" name=""/>
        <dsp:cNvSpPr/>
      </dsp:nvSpPr>
      <dsp:spPr>
        <a:xfrm>
          <a:off x="2321719" y="1383130"/>
          <a:ext cx="1061297" cy="1061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1" kern="120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2477142" y="1538553"/>
        <a:ext cx="750451" cy="750451"/>
      </dsp:txXfrm>
    </dsp:sp>
    <dsp:sp modelId="{B5402ADC-F7ED-460B-A9C6-D99FBECB9232}">
      <dsp:nvSpPr>
        <dsp:cNvPr id="0" name=""/>
        <dsp:cNvSpPr/>
      </dsp:nvSpPr>
      <dsp:spPr>
        <a:xfrm rot="16201260">
          <a:off x="2580076" y="1093801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9033" y="1096915"/>
        <a:ext cx="27258" cy="27258"/>
      </dsp:txXfrm>
    </dsp:sp>
    <dsp:sp modelId="{6AB4DF9B-6E8F-4F75-9A5F-D146A3D56669}">
      <dsp:nvSpPr>
        <dsp:cNvPr id="0" name=""/>
        <dsp:cNvSpPr/>
      </dsp:nvSpPr>
      <dsp:spPr>
        <a:xfrm>
          <a:off x="2548759" y="229559"/>
          <a:ext cx="608229" cy="6083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1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2637832" y="318657"/>
        <a:ext cx="430083" cy="430203"/>
      </dsp:txXfrm>
    </dsp:sp>
    <dsp:sp modelId="{384128DB-0924-6C46-9E8A-F3DE3AB266D4}">
      <dsp:nvSpPr>
        <dsp:cNvPr id="0" name=""/>
        <dsp:cNvSpPr/>
      </dsp:nvSpPr>
      <dsp:spPr>
        <a:xfrm rot="19800000">
          <a:off x="3275404" y="1495418"/>
          <a:ext cx="54517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172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534360" y="1498532"/>
        <a:ext cx="27258" cy="27258"/>
      </dsp:txXfrm>
    </dsp:sp>
    <dsp:sp modelId="{7767C78E-874D-F14E-8B87-28827CE2A3A2}">
      <dsp:nvSpPr>
        <dsp:cNvPr id="0" name=""/>
        <dsp:cNvSpPr/>
      </dsp:nvSpPr>
      <dsp:spPr>
        <a:xfrm>
          <a:off x="3743301" y="919569"/>
          <a:ext cx="608399" cy="608399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Montserrat" pitchFamily="2" charset="77"/>
            </a:rPr>
            <a:t>6</a:t>
          </a:r>
        </a:p>
      </dsp:txBody>
      <dsp:txXfrm>
        <a:off x="3832399" y="1008667"/>
        <a:ext cx="430203" cy="430203"/>
      </dsp:txXfrm>
    </dsp:sp>
    <dsp:sp modelId="{37248FEC-CA5D-4D81-A4AF-161808C552FB}">
      <dsp:nvSpPr>
        <dsp:cNvPr id="0" name=""/>
        <dsp:cNvSpPr/>
      </dsp:nvSpPr>
      <dsp:spPr>
        <a:xfrm rot="1800000">
          <a:off x="3275398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3534395" y="2301786"/>
        <a:ext cx="27262" cy="27262"/>
      </dsp:txXfrm>
    </dsp:sp>
    <dsp:sp modelId="{6CCE99C3-DB8B-4A60-BC36-FB3D2C49071A}">
      <dsp:nvSpPr>
        <dsp:cNvPr id="0" name=""/>
        <dsp:cNvSpPr/>
      </dsp:nvSpPr>
      <dsp:spPr>
        <a:xfrm>
          <a:off x="3743386" y="2299674"/>
          <a:ext cx="608229" cy="608229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5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3832459" y="2388747"/>
        <a:ext cx="430083" cy="430083"/>
      </dsp:txXfrm>
    </dsp:sp>
    <dsp:sp modelId="{5ACD60D0-8C65-452D-B0C4-6E9479D8DAB3}">
      <dsp:nvSpPr>
        <dsp:cNvPr id="0" name=""/>
        <dsp:cNvSpPr/>
      </dsp:nvSpPr>
      <dsp:spPr>
        <a:xfrm rot="5400000">
          <a:off x="2579740" y="2700313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>
        <a:off x="2838737" y="2703425"/>
        <a:ext cx="27262" cy="27262"/>
      </dsp:txXfrm>
    </dsp:sp>
    <dsp:sp modelId="{3ADF440F-FCFA-4D1A-B92B-6A5821700A10}">
      <dsp:nvSpPr>
        <dsp:cNvPr id="0" name=""/>
        <dsp:cNvSpPr/>
      </dsp:nvSpPr>
      <dsp:spPr>
        <a:xfrm>
          <a:off x="2548253" y="2989685"/>
          <a:ext cx="608229" cy="60822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</a:rPr>
            <a:t>4</a:t>
          </a:r>
          <a:endParaRPr lang="en-US" sz="2800" kern="1200" dirty="0">
            <a:latin typeface="Montserrat" pitchFamily="2" charset="77"/>
          </a:endParaRPr>
        </a:p>
      </dsp:txBody>
      <dsp:txXfrm>
        <a:off x="2637326" y="3078758"/>
        <a:ext cx="430083" cy="430083"/>
      </dsp:txXfrm>
    </dsp:sp>
    <dsp:sp modelId="{E8556FC2-1959-4697-8439-0843C5593147}">
      <dsp:nvSpPr>
        <dsp:cNvPr id="0" name=""/>
        <dsp:cNvSpPr/>
      </dsp:nvSpPr>
      <dsp:spPr>
        <a:xfrm rot="9000000">
          <a:off x="1884081" y="2298674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2301786"/>
        <a:ext cx="27262" cy="27262"/>
      </dsp:txXfrm>
    </dsp:sp>
    <dsp:sp modelId="{DCC8631D-1C5B-49D6-A399-73AAB6B9A331}">
      <dsp:nvSpPr>
        <dsp:cNvPr id="0" name=""/>
        <dsp:cNvSpPr/>
      </dsp:nvSpPr>
      <dsp:spPr>
        <a:xfrm>
          <a:off x="1353121" y="2299674"/>
          <a:ext cx="608229" cy="608229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3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2388747"/>
        <a:ext cx="430083" cy="430083"/>
      </dsp:txXfrm>
    </dsp:sp>
    <dsp:sp modelId="{DBF8EB02-37E7-4786-91FD-3103A8E76AE5}">
      <dsp:nvSpPr>
        <dsp:cNvPr id="0" name=""/>
        <dsp:cNvSpPr/>
      </dsp:nvSpPr>
      <dsp:spPr>
        <a:xfrm rot="12600000">
          <a:off x="1884081" y="1495397"/>
          <a:ext cx="545256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545256" y="16743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bg1"/>
            </a:solidFill>
          </a:endParaRPr>
        </a:p>
      </dsp:txBody>
      <dsp:txXfrm rot="10800000">
        <a:off x="2143078" y="1498509"/>
        <a:ext cx="27262" cy="27262"/>
      </dsp:txXfrm>
    </dsp:sp>
    <dsp:sp modelId="{6AD0F53D-60CF-4E05-BD9F-D7FCFF1B1164}">
      <dsp:nvSpPr>
        <dsp:cNvPr id="0" name=""/>
        <dsp:cNvSpPr/>
      </dsp:nvSpPr>
      <dsp:spPr>
        <a:xfrm>
          <a:off x="1353121" y="919654"/>
          <a:ext cx="608229" cy="608229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91440" tIns="45720" rIns="91440" bIns="45720" numCol="1" spcCol="1270" rtlCol="0" fromWordArt="0" anchor="ctr" anchorCtr="0" forceAA="0" compatLnSpc="1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Montserrat" pitchFamily="2" charset="77"/>
              <a:ea typeface="+mn-ea"/>
              <a:cs typeface="+mn-cs"/>
            </a:rPr>
            <a:t>2</a:t>
          </a:r>
          <a:endParaRPr lang="en-US" sz="2800" kern="1200" dirty="0">
            <a:latin typeface="Montserrat" pitchFamily="2" charset="77"/>
            <a:ea typeface="+mn-ea"/>
            <a:cs typeface="+mn-cs"/>
          </a:endParaRPr>
        </a:p>
      </dsp:txBody>
      <dsp:txXfrm>
        <a:off x="1442194" y="1008727"/>
        <a:ext cx="430083" cy="43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Sty" val="noArr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</a:fld>
            <a:endParaRPr lang="es-ES" dirty="0">
              <a:latin typeface="Montserrat Light" pitchFamily="2" charset="7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/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3" cstate="screen"/>
          <a:srcRect b="-175"/>
          <a:stretch>
            <a:fillRect/>
          </a:stretch>
        </p:blipFill>
        <p:spPr>
          <a:xfrm>
            <a:off x="1" y="799048"/>
            <a:ext cx="9144000" cy="6095388"/>
          </a:xfrm>
          <a:prstGeom prst="rect">
            <a:avLst/>
          </a:prstGeom>
        </p:spPr>
      </p:pic>
      <p:sp>
        <p:nvSpPr>
          <p:cNvPr id="15" name="Google Shape;25;p5"/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/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/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/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/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/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/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  <a:endParaRPr lang="es-ES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  <a:endParaRPr lang="es-ES" dirty="0"/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  <a:endParaRPr lang="es-ES" dirty="0"/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  <a:endParaRPr lang="es-ES" dirty="0"/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  <a:endParaRPr lang="es-ES" dirty="0"/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  <a:endParaRPr lang="es-ES" dirty="0"/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  <a:endParaRPr lang="es-ES" dirty="0"/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  <a:endParaRPr lang="es-ES" dirty="0"/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  <a:endParaRPr lang="es-ES" dirty="0"/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  <a:endParaRPr lang="es-ES" dirty="0"/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  <a:endParaRPr lang="es-ES" dirty="0"/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  <a:endParaRPr lang="es-ES" dirty="0"/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  <a:endParaRPr lang="es-ES" dirty="0"/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  <a:endParaRPr lang="es-ES" dirty="0"/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  <a:endParaRPr lang="es-ES" dirty="0"/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  <a:endParaRPr lang="es-ES" dirty="0"/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  <a:endParaRPr lang="es-ES" dirty="0"/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  <a:endParaRPr lang="es-ES" dirty="0"/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  <a:endParaRPr lang="es-ES" dirty="0"/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  <a:endParaRPr lang="es-ES" dirty="0"/>
          </a:p>
        </p:txBody>
      </p:sp>
      <p:sp>
        <p:nvSpPr>
          <p:cNvPr id="49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  <a:endParaRPr lang="es-ES" dirty="0"/>
          </a:p>
        </p:txBody>
      </p:sp>
      <p:sp>
        <p:nvSpPr>
          <p:cNvPr id="50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  <a:endParaRPr lang="es-ES" dirty="0"/>
          </a:p>
        </p:txBody>
      </p:sp>
      <p:sp>
        <p:nvSpPr>
          <p:cNvPr id="51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  <a:endParaRPr lang="es-ES" dirty="0"/>
          </a:p>
        </p:txBody>
      </p:sp>
      <p:sp>
        <p:nvSpPr>
          <p:cNvPr id="52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  <a:endParaRPr lang="es-ES" dirty="0"/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  <a:endParaRPr lang="es-ES" dirty="0"/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  <a:endParaRPr lang="es-ES" dirty="0"/>
          </a:p>
        </p:txBody>
      </p:sp>
      <p:sp>
        <p:nvSpPr>
          <p:cNvPr id="56" name="Marcador de texto 22"/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  <a:endParaRPr lang="es-ES" dirty="0"/>
          </a:p>
        </p:txBody>
      </p:sp>
      <p:sp>
        <p:nvSpPr>
          <p:cNvPr id="57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  <a:endParaRPr lang="es-ES" dirty="0"/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  <a:endParaRPr lang="es-ES" dirty="0"/>
          </a:p>
        </p:txBody>
      </p:sp>
      <p:sp>
        <p:nvSpPr>
          <p:cNvPr id="59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  <a:endParaRPr lang="es-ES" dirty="0"/>
          </a:p>
        </p:txBody>
      </p:sp>
      <p:sp>
        <p:nvSpPr>
          <p:cNvPr id="60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  <a:endParaRPr lang="es-ES" dirty="0"/>
          </a:p>
        </p:txBody>
      </p:sp>
      <p:sp>
        <p:nvSpPr>
          <p:cNvPr id="61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Lu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Ma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Mi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Ju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Vi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Do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70" name="Elipse 69"/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  <a:endParaRPr lang="es-ES" dirty="0"/>
          </a:p>
        </p:txBody>
      </p:sp>
      <p:sp>
        <p:nvSpPr>
          <p:cNvPr id="80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81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  <a:endParaRPr lang="es-ES" dirty="0"/>
          </a:p>
        </p:txBody>
      </p:sp>
      <p:sp>
        <p:nvSpPr>
          <p:cNvPr id="82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73" name="Elipse 72"/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/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/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  <a:endParaRPr lang="es-ES" sz="2800" dirty="0">
              <a:solidFill>
                <a:schemeClr val="accent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75" name="CuadroTexto 74"/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Lu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76" name="CuadroTexto 75"/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Ma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78" name="CuadroTexto 77"/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Mi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3" name="CuadroTexto 82"/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Ju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5" name="CuadroTexto 84"/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Vi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6" name="CuadroTexto 85"/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7" name="CuadroTexto 86"/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 panose="020B0604020202020204"/>
                <a:sym typeface="Cabin"/>
              </a:rPr>
              <a:t>Do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 panose="020B0604020202020204"/>
              <a:sym typeface="Cabin"/>
            </a:endParaRPr>
          </a:p>
        </p:txBody>
      </p:sp>
      <p:sp>
        <p:nvSpPr>
          <p:cNvPr id="88" name="Elipse 87"/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/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  <a:endParaRPr lang="es-ES" sz="2800" dirty="0">
              <a:solidFill>
                <a:schemeClr val="accent2">
                  <a:lumMod val="60000"/>
                  <a:lumOff val="40000"/>
                </a:schemeClr>
              </a:solidFill>
              <a:latin typeface="Montserrat" pitchFamily="2" charset="77"/>
            </a:endParaRPr>
          </a:p>
        </p:txBody>
      </p:sp>
      <p:sp>
        <p:nvSpPr>
          <p:cNvPr id="94" name="Rectángulo 9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4" name="Elipse 23"/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  <a:endParaRPr lang="es-ES" dirty="0"/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  <a:endParaRPr lang="es-ES" dirty="0"/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5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5" name="Marcador de texto 22"/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4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  <p:sp>
        <p:nvSpPr>
          <p:cNvPr id="35" name="Marcador de texto 22"/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7" name="Rectángulo 3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  <a:endParaRPr lang="es-ES" dirty="0"/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  <a:endParaRPr lang="es-ES" dirty="0"/>
          </a:p>
        </p:txBody>
      </p:sp>
      <p:sp>
        <p:nvSpPr>
          <p:cNvPr id="7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15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  <a:endParaRPr lang="es-ES" dirty="0"/>
          </a:p>
        </p:txBody>
      </p:sp>
      <p:sp>
        <p:nvSpPr>
          <p:cNvPr id="35" name="Rectángulo 34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  <a:endParaRPr lang="es-ES" dirty="0"/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  <a:endParaRPr lang="es-ES" dirty="0"/>
          </a:p>
        </p:txBody>
      </p:sp>
      <p:sp>
        <p:nvSpPr>
          <p:cNvPr id="33" name="Marcador de SmartArt 32"/>
          <p:cNvSpPr>
            <a:spLocks noGrp="1"/>
          </p:cNvSpPr>
          <p:nvPr>
            <p:ph type="pic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7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8" name="Marcador de texto 22"/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2" name="Marcador de texto 22"/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3" name="Marcador de texto 22"/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4" name="Marcador de texto 22"/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5" name="Marcador de texto 22"/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46" name="Marcador de texto 22"/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47" name="Marcador de texto 22"/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54" name="Marcador de texto 22"/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  <a:endParaRPr lang="es-ES" dirty="0"/>
          </a:p>
        </p:txBody>
      </p:sp>
      <p:sp>
        <p:nvSpPr>
          <p:cNvPr id="55" name="Marcador de texto 22"/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/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/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/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/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3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  <a:endParaRPr lang="es-ES" dirty="0"/>
          </a:p>
        </p:txBody>
      </p:sp>
      <p:sp>
        <p:nvSpPr>
          <p:cNvPr id="39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  <a:endParaRPr lang="es-ES" dirty="0"/>
          </a:p>
        </p:txBody>
      </p:sp>
      <p:sp>
        <p:nvSpPr>
          <p:cNvPr id="4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  <a:endParaRPr lang="es-ES" dirty="0"/>
          </a:p>
        </p:txBody>
      </p:sp>
      <p:sp>
        <p:nvSpPr>
          <p:cNvPr id="4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4" name="Rectángulo 2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  <a:endParaRPr lang="es-ES" dirty="0"/>
          </a:p>
        </p:txBody>
      </p:sp>
      <p:sp>
        <p:nvSpPr>
          <p:cNvPr id="1598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  <a:endParaRPr lang="es-ES" dirty="0"/>
          </a:p>
        </p:txBody>
      </p:sp>
      <p:sp>
        <p:nvSpPr>
          <p:cNvPr id="1599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  <a:endParaRPr lang="es-ES" dirty="0"/>
          </a:p>
        </p:txBody>
      </p:sp>
      <p:sp>
        <p:nvSpPr>
          <p:cNvPr id="1600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  <a:endParaRPr lang="es-ES" dirty="0"/>
          </a:p>
        </p:txBody>
      </p:sp>
      <p:sp>
        <p:nvSpPr>
          <p:cNvPr id="1593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  <a:endParaRPr lang="es-ES" dirty="0"/>
          </a:p>
        </p:txBody>
      </p:sp>
      <p:sp>
        <p:nvSpPr>
          <p:cNvPr id="1594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  <a:endParaRPr lang="es-ES" dirty="0"/>
          </a:p>
        </p:txBody>
      </p:sp>
      <p:sp>
        <p:nvSpPr>
          <p:cNvPr id="3184" name="Rectángulo 318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/>
          <p:cNvCxnSpPr/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6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7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8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0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1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2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33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cxnSp>
        <p:nvCxnSpPr>
          <p:cNvPr id="34" name="Conector recto 33"/>
          <p:cNvCxnSpPr/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/>
          <p:cNvCxnSpPr/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/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/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/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/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/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/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39" name="Marcador de texto 22"/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/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/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</a:fld>
            <a:endParaRPr lang="es-E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/>
          <p:cNvSpPr txBox="1"/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/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/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/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/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/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/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-1" fmla="*/ 0 w 10000"/>
                <a:gd name="connsiteY0-2" fmla="*/ 0 h 9541"/>
                <a:gd name="connsiteX1-3" fmla="*/ 10000 w 10000"/>
                <a:gd name="connsiteY1-4" fmla="*/ 0 h 9541"/>
                <a:gd name="connsiteX2-5" fmla="*/ 10000 w 10000"/>
                <a:gd name="connsiteY2-6" fmla="*/ 8000 h 9541"/>
                <a:gd name="connsiteX3-7" fmla="*/ 5000 w 10000"/>
                <a:gd name="connsiteY3-8" fmla="*/ 9541 h 9541"/>
                <a:gd name="connsiteX4-9" fmla="*/ 0 w 10000"/>
                <a:gd name="connsiteY4-10" fmla="*/ 8000 h 9541"/>
                <a:gd name="connsiteX5-11" fmla="*/ 0 w 10000"/>
                <a:gd name="connsiteY5-12" fmla="*/ 0 h 9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/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2" name="Marcador de texto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22"/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4" name="Marcador de texto 22"/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6" name="Marcador de texto 22"/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7" name="Marcador de texto 22"/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8" name="Marcador de texto 22"/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24" name="Elipse 23"/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/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/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/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/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7" name="Marcador de texto 22"/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98" name="Marcador de texto 22"/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99" name="Marcador de texto 22"/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  <p:sp>
        <p:nvSpPr>
          <p:cNvPr id="100" name="Marcador de texto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  <a:endParaRPr lang="es-ES" dirty="0"/>
          </a:p>
        </p:txBody>
      </p:sp>
      <p:sp>
        <p:nvSpPr>
          <p:cNvPr id="10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29" name="Marcador de texto 17"/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30" name="Marcador de texto 17"/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31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/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4" name="Marcador de texto 17"/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5" name="Marcador de texto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6" name="Marcador de texto 17"/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38" name="Marcador de texto 17"/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40" name="Marcador de texto 17"/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</p:txBody>
      </p:sp>
      <p:sp>
        <p:nvSpPr>
          <p:cNvPr id="7" name="Marcador de posición de imagen 2"/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8" name="Marcador de posición de imagen 2"/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9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/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/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  <a:endParaRPr lang="es-ES" dirty="0"/>
          </a:p>
        </p:txBody>
      </p:sp>
      <p:sp>
        <p:nvSpPr>
          <p:cNvPr id="23" name="Marcador de texto 17"/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  <a:endParaRPr lang="es-ES" dirty="0"/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  <a:endParaRPr lang="es-ES" dirty="0"/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6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1" name="Marcador de posición de imagen 2"/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7" name="Rectángulo 26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/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24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2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8" name="Marcador de posición de imagen 2"/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17" name="Marcador de posición de imagen 2"/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  <a:endParaRPr lang="es-ES" dirty="0"/>
          </a:p>
        </p:txBody>
      </p:sp>
      <p:sp>
        <p:nvSpPr>
          <p:cNvPr id="16" name="Marcador de posición de imagen 2"/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  <a:endParaRPr lang="es-ES" dirty="0"/>
          </a:p>
        </p:txBody>
      </p:sp>
      <p:sp>
        <p:nvSpPr>
          <p:cNvPr id="34" name="Rectángulo 33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/>
          <p:cNvSpPr>
            <a:spLocks noGrp="1"/>
          </p:cNvSpPr>
          <p:nvPr>
            <p:ph type="pic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  <a:endParaRPr lang="es-ES" dirty="0"/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27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  <p:sp>
        <p:nvSpPr>
          <p:cNvPr id="28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/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/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/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  <a:endParaRPr lang="es-ES" dirty="0"/>
          </a:p>
        </p:txBody>
      </p:sp>
      <p:sp>
        <p:nvSpPr>
          <p:cNvPr id="13" name="Marcador de texto 17"/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  <a:endParaRPr lang="es-ES" dirty="0"/>
          </a:p>
        </p:txBody>
      </p:sp>
      <p:sp>
        <p:nvSpPr>
          <p:cNvPr id="14" name="The About…"/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/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/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 panose="02000503000000020004"/>
              </a:rPr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  <a:endParaRPr lang="es-ES" dirty="0"/>
          </a:p>
        </p:txBody>
      </p:sp>
      <p:sp>
        <p:nvSpPr>
          <p:cNvPr id="16" name="Marcador de texto 17"/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  <a:endParaRPr lang="es-ES" dirty="0"/>
          </a:p>
          <a:p>
            <a:pPr lvl="0" rtl="0"/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image" Target="../media/image8.png"/><Relationship Id="rId23" Type="http://schemas.openxmlformats.org/officeDocument/2006/relationships/image" Target="../media/image7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  <a:endParaRPr lang="es-ES" dirty="0"/>
          </a:p>
          <a:p>
            <a:pPr lvl="2"/>
            <a:r>
              <a:rPr lang="es-ES" dirty="0"/>
              <a:t>Tercer nivel</a:t>
            </a:r>
            <a:endParaRPr lang="es-ES" dirty="0"/>
          </a:p>
          <a:p>
            <a:pPr lvl="3"/>
            <a:r>
              <a:rPr lang="es-ES" dirty="0"/>
              <a:t>Cuarto nivel</a:t>
            </a:r>
            <a:endParaRPr lang="es-ES" dirty="0"/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6178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/>
          <p:cNvPicPr>
            <a:picLocks noChangeAspect="1"/>
          </p:cNvPicPr>
          <p:nvPr/>
        </p:nvPicPr>
        <p:blipFill>
          <a:blip r:embed="rId23" cstate="screen"/>
          <a:stretch>
            <a:fillRect/>
          </a:stretch>
        </p:blipFill>
        <p:spPr>
          <a:xfrm>
            <a:off x="8457435" y="143366"/>
            <a:ext cx="684870" cy="662482"/>
          </a:xfrm>
          <a:prstGeom prst="rect">
            <a:avLst/>
          </a:prstGeom>
        </p:spPr>
      </p:pic>
      <p:pic>
        <p:nvPicPr>
          <p:cNvPr id="11" name="Imagen 10" descr="Imagen que contiene reloj, dibujo&#10;&#10;Descripción generada automáticamente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86349" y="26576"/>
            <a:ext cx="3390228" cy="7897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emf"/><Relationship Id="rId1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66700" y="5798185"/>
            <a:ext cx="4371340" cy="971550"/>
          </a:xfrm>
        </p:spPr>
        <p:txBody>
          <a:bodyPr>
            <a:normAutofit fontScale="80000"/>
          </a:bodyPr>
          <a:lstStyle/>
          <a:p>
            <a:r>
              <a:rPr lang="en-US" altLang="es-ES" dirty="0"/>
              <a:t>Francisco de Borja Lozano del Moral</a:t>
            </a:r>
            <a:endParaRPr lang="en-US" altLang="es-ES" dirty="0"/>
          </a:p>
          <a:p>
            <a:r>
              <a:rPr lang="en-US" altLang="es-ES" dirty="0"/>
              <a:t>Samuel Salgueiro Sanchez</a:t>
            </a:r>
            <a:endParaRPr lang="en-US" alt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19835" y="2397760"/>
            <a:ext cx="6704965" cy="1325880"/>
          </a:xfrm>
        </p:spPr>
        <p:txBody>
          <a:bodyPr>
            <a:normAutofit fontScale="90000"/>
          </a:bodyPr>
          <a:lstStyle/>
          <a:p>
            <a:r>
              <a:rPr lang="en-US" altLang="es-ES" dirty="0"/>
              <a:t>Open Data </a:t>
            </a:r>
            <a:br>
              <a:rPr lang="en-US" altLang="es-ES" dirty="0"/>
            </a:br>
            <a:r>
              <a:rPr lang="en-US" altLang="es-ES" dirty="0"/>
              <a:t>and Knowledge Graphs</a:t>
            </a:r>
            <a:endParaRPr lang="en-US" altLang="es-ES" dirty="0"/>
          </a:p>
        </p:txBody>
      </p:sp>
      <p:sp>
        <p:nvSpPr>
          <p:cNvPr id="5" name="Subtítulo 1"/>
          <p:cNvSpPr>
            <a:spLocks noGrp="1"/>
          </p:cNvSpPr>
          <p:nvPr/>
        </p:nvSpPr>
        <p:spPr>
          <a:xfrm>
            <a:off x="2261390" y="4251347"/>
            <a:ext cx="4876800" cy="55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BiciMAP: Analyzing BiciMAD Data</a:t>
            </a:r>
            <a:endParaRPr lang="en-US" altLang="es-ES" dirty="0"/>
          </a:p>
        </p:txBody>
      </p:sp>
      <p:sp>
        <p:nvSpPr>
          <p:cNvPr id="6" name="Subtítulo 1"/>
          <p:cNvSpPr>
            <a:spLocks noGrp="1"/>
          </p:cNvSpPr>
          <p:nvPr/>
        </p:nvSpPr>
        <p:spPr>
          <a:xfrm>
            <a:off x="3338195" y="5798185"/>
            <a:ext cx="6130925" cy="244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Sheyla Leyva Sánchez</a:t>
            </a:r>
            <a:endParaRPr lang="en-US" altLang="es-ES" dirty="0"/>
          </a:p>
          <a:p>
            <a:r>
              <a:rPr lang="en-US" altLang="es-ES" dirty="0"/>
              <a:t>Mariajose Franco Orozco</a:t>
            </a:r>
            <a:endParaRPr lang="en-US" altLang="es-ES" dirty="0"/>
          </a:p>
        </p:txBody>
      </p:sp>
      <p:sp>
        <p:nvSpPr>
          <p:cNvPr id="7" name="Subtítulo 1"/>
          <p:cNvSpPr>
            <a:spLocks noGrp="1"/>
          </p:cNvSpPr>
          <p:nvPr/>
        </p:nvSpPr>
        <p:spPr>
          <a:xfrm>
            <a:off x="1633855" y="1273810"/>
            <a:ext cx="6130925" cy="244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 dirty="0"/>
              <a:t>Data Science MsC</a:t>
            </a:r>
            <a:endParaRPr lang="en-US" alt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166495" y="5394960"/>
            <a:ext cx="4843145" cy="220980"/>
          </a:xfrm>
        </p:spPr>
        <p:txBody>
          <a:bodyPr wrap="square"/>
          <a:lstStyle/>
          <a:p>
            <a:r>
              <a:rPr lang="en-US" altLang="es-ES"/>
              <a:t>blabla</a:t>
            </a:r>
            <a:endParaRPr lang="en-US" alt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1124585"/>
          </a:xfrm>
        </p:spPr>
        <p:txBody>
          <a:bodyPr wrap="square"/>
          <a:lstStyle/>
          <a:p>
            <a:r>
              <a:rPr lang="es-ES"/>
              <a:t>transformation</a:t>
            </a:r>
            <a:r>
              <a:rPr lang="en-US" altLang="es-ES"/>
              <a:t> </a:t>
            </a:r>
            <a:r>
              <a:rPr lang="es-ES"/>
              <a:t>using</a:t>
            </a:r>
            <a:r>
              <a:rPr lang="en-US" altLang="es-ES"/>
              <a:t> </a:t>
            </a:r>
            <a:endParaRPr lang="en-US" altLang="es-ES"/>
          </a:p>
          <a:p>
            <a:r>
              <a:rPr lang="es-ES"/>
              <a:t>RML mappings.</a:t>
            </a:r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pic>
        <p:nvPicPr>
          <p:cNvPr id="2" name="Picture 1" descr="Morph KGC Avat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0585" y="2761615"/>
            <a:ext cx="1762760" cy="1762760"/>
          </a:xfrm>
          <a:prstGeom prst="rect">
            <a:avLst/>
          </a:prstGeom>
        </p:spPr>
      </p:pic>
      <p:sp>
        <p:nvSpPr>
          <p:cNvPr id="4" name="Marcador de texto 2"/>
          <p:cNvSpPr>
            <a:spLocks noGrp="1"/>
          </p:cNvSpPr>
          <p:nvPr/>
        </p:nvSpPr>
        <p:spPr>
          <a:xfrm>
            <a:off x="1866265" y="4414520"/>
            <a:ext cx="5249545" cy="220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/>
              <a:t>from https://github.com/morph-kgc/morph-kgc</a:t>
            </a:r>
            <a:endParaRPr lang="en-US" alt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485265" y="4724400"/>
            <a:ext cx="4843145" cy="220980"/>
          </a:xfrm>
        </p:spPr>
        <p:txBody>
          <a:bodyPr wrap="square"/>
          <a:lstStyle/>
          <a:p>
            <a:r>
              <a:rPr lang="en-US" altLang="es-ES"/>
              <a:t>blabla</a:t>
            </a:r>
            <a:endParaRPr lang="en-US" alt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03580" y="1217295"/>
            <a:ext cx="7985760" cy="1124585"/>
          </a:xfrm>
        </p:spPr>
        <p:txBody>
          <a:bodyPr wrap="square"/>
          <a:lstStyle/>
          <a:p>
            <a:r>
              <a:rPr lang="es-ES"/>
              <a:t>transformation</a:t>
            </a:r>
            <a:r>
              <a:rPr lang="en-US" altLang="es-ES"/>
              <a:t> </a:t>
            </a:r>
            <a:r>
              <a:rPr lang="es-ES"/>
              <a:t>using</a:t>
            </a:r>
            <a:r>
              <a:rPr lang="en-US" altLang="es-ES"/>
              <a:t> </a:t>
            </a:r>
            <a:endParaRPr lang="en-US" altLang="es-ES"/>
          </a:p>
          <a:p>
            <a:r>
              <a:rPr lang="es-ES"/>
              <a:t>RML mappings.</a:t>
            </a:r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4" name="Marcador de texto 2"/>
          <p:cNvSpPr>
            <a:spLocks noGrp="1"/>
          </p:cNvSpPr>
          <p:nvPr/>
        </p:nvSpPr>
        <p:spPr>
          <a:xfrm>
            <a:off x="1811655" y="3140075"/>
            <a:ext cx="5249545" cy="4419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/>
              <a:t>DIAGRAMA DE COMO SE TRANSFORMA EN RDF</a:t>
            </a:r>
            <a:endParaRPr lang="en-US" alt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arcador de texto 4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5" name="Agrupar 4"/>
          <p:cNvGrpSpPr/>
          <p:nvPr/>
        </p:nvGrpSpPr>
        <p:grpSpPr>
          <a:xfrm>
            <a:off x="740764" y="1974769"/>
            <a:ext cx="2331633" cy="2096740"/>
            <a:chOff x="739611" y="1686881"/>
            <a:chExt cx="2331633" cy="2096740"/>
          </a:xfrm>
        </p:grpSpPr>
        <p:graphicFrame>
          <p:nvGraphicFramePr>
            <p:cNvPr id="6" name="Gráfico 5"/>
            <p:cNvGraphicFramePr/>
            <p:nvPr/>
          </p:nvGraphicFramePr>
          <p:xfrm>
            <a:off x="739611" y="1686881"/>
            <a:ext cx="2331633" cy="2096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7" name="Rectángulo 6"/>
            <p:cNvSpPr/>
            <p:nvPr/>
          </p:nvSpPr>
          <p:spPr>
            <a:xfrm>
              <a:off x="1450655" y="2497773"/>
              <a:ext cx="9095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spc="30" dirty="0">
                  <a:solidFill>
                    <a:srgbClr val="737474"/>
                  </a:solidFill>
                  <a:latin typeface="Montserrat" pitchFamily="2" charset="77"/>
                </a:rPr>
                <a:t>14%</a:t>
              </a:r>
              <a:endParaRPr lang="es-ES" sz="3000" dirty="0">
                <a:solidFill>
                  <a:srgbClr val="737474"/>
                </a:solidFill>
                <a:latin typeface="Montserrat" pitchFamily="2" charset="77"/>
              </a:endParaRPr>
            </a:p>
          </p:txBody>
        </p:sp>
      </p:grpSp>
      <p:grpSp>
        <p:nvGrpSpPr>
          <p:cNvPr id="8" name="Agrupar 7"/>
          <p:cNvGrpSpPr/>
          <p:nvPr/>
        </p:nvGrpSpPr>
        <p:grpSpPr>
          <a:xfrm>
            <a:off x="3417890" y="1974769"/>
            <a:ext cx="2331633" cy="2096740"/>
            <a:chOff x="3416737" y="1686881"/>
            <a:chExt cx="2331633" cy="2096740"/>
          </a:xfrm>
        </p:grpSpPr>
        <p:graphicFrame>
          <p:nvGraphicFramePr>
            <p:cNvPr id="9" name="Gráfico 8"/>
            <p:cNvGraphicFramePr/>
            <p:nvPr/>
          </p:nvGraphicFramePr>
          <p:xfrm>
            <a:off x="3416737" y="1686881"/>
            <a:ext cx="2331633" cy="2096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Rectángulo 9"/>
            <p:cNvSpPr/>
            <p:nvPr/>
          </p:nvSpPr>
          <p:spPr>
            <a:xfrm>
              <a:off x="4106942" y="2497773"/>
              <a:ext cx="95122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spc="30" dirty="0">
                  <a:solidFill>
                    <a:srgbClr val="737474"/>
                  </a:solidFill>
                  <a:latin typeface="Montserrat" pitchFamily="2" charset="77"/>
                </a:rPr>
                <a:t>55%</a:t>
              </a:r>
              <a:endParaRPr lang="es-ES" sz="3000" dirty="0">
                <a:solidFill>
                  <a:srgbClr val="737474"/>
                </a:solidFill>
                <a:latin typeface="Montserrat" pitchFamily="2" charset="77"/>
              </a:endParaRP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6095015" y="1974769"/>
            <a:ext cx="2331633" cy="2096740"/>
            <a:chOff x="6093862" y="1686881"/>
            <a:chExt cx="2331633" cy="2096740"/>
          </a:xfrm>
        </p:grpSpPr>
        <p:graphicFrame>
          <p:nvGraphicFramePr>
            <p:cNvPr id="15" name="Gráfico 14"/>
            <p:cNvGraphicFramePr/>
            <p:nvPr/>
          </p:nvGraphicFramePr>
          <p:xfrm>
            <a:off x="6093862" y="1686881"/>
            <a:ext cx="2331633" cy="2096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Rectángulo 15"/>
            <p:cNvSpPr/>
            <p:nvPr/>
          </p:nvSpPr>
          <p:spPr>
            <a:xfrm>
              <a:off x="6757618" y="2497773"/>
              <a:ext cx="1004121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3000" spc="30" dirty="0">
                  <a:solidFill>
                    <a:srgbClr val="737474"/>
                  </a:solidFill>
                  <a:latin typeface="Montserrat" pitchFamily="2" charset="77"/>
                </a:rPr>
                <a:t>90%</a:t>
              </a:r>
              <a:endParaRPr lang="es-ES" sz="3000" dirty="0">
                <a:solidFill>
                  <a:srgbClr val="737474"/>
                </a:solidFill>
                <a:latin typeface="Montserrat" pitchFamily="2" charset="77"/>
              </a:endParaRPr>
            </a:p>
          </p:txBody>
        </p:sp>
      </p:grpSp>
      <p:sp>
        <p:nvSpPr>
          <p:cNvPr id="48" name="Marcador de texto 4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6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63" name="Marcador de texto 6"/>
          <p:cNvSpPr>
            <a:spLocks noGrp="1"/>
          </p:cNvSpPr>
          <p:nvPr>
            <p:ph type="body" sz="quarter" idx="32"/>
          </p:nvPr>
        </p:nvSpPr>
        <p:spPr>
          <a:xfrm>
            <a:off x="1060578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64" name="Marcador de texto 7"/>
          <p:cNvSpPr>
            <a:spLocks noGrp="1"/>
          </p:cNvSpPr>
          <p:nvPr>
            <p:ph type="body" sz="quarter" idx="33"/>
          </p:nvPr>
        </p:nvSpPr>
        <p:spPr>
          <a:xfrm>
            <a:off x="36919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65" name="Marcador de texto 8"/>
          <p:cNvSpPr>
            <a:spLocks noGrp="1"/>
          </p:cNvSpPr>
          <p:nvPr>
            <p:ph type="body" sz="quarter" idx="36"/>
          </p:nvPr>
        </p:nvSpPr>
        <p:spPr>
          <a:xfrm>
            <a:off x="3691501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6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6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6418147" y="2133092"/>
            <a:ext cx="1860647" cy="1860647"/>
            <a:chOff x="6564848" y="2365578"/>
            <a:chExt cx="1397700" cy="1397700"/>
          </a:xfrm>
        </p:grpSpPr>
        <p:sp>
          <p:nvSpPr>
            <p:cNvPr id="13" name="Google Shape;1410;p50"/>
            <p:cNvSpPr/>
            <p:nvPr/>
          </p:nvSpPr>
          <p:spPr>
            <a:xfrm flipH="1">
              <a:off x="657236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E5080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11;p50"/>
            <p:cNvSpPr/>
            <p:nvPr/>
          </p:nvSpPr>
          <p:spPr>
            <a:xfrm flipH="1">
              <a:off x="6564848" y="2365578"/>
              <a:ext cx="1397700" cy="1397700"/>
            </a:xfrm>
            <a:prstGeom prst="blockArc">
              <a:avLst>
                <a:gd name="adj1" fmla="val 1079811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3641677" y="2133092"/>
            <a:ext cx="1860647" cy="1860647"/>
            <a:chOff x="3865553" y="2365578"/>
            <a:chExt cx="1397700" cy="1397700"/>
          </a:xfrm>
        </p:grpSpPr>
        <p:sp>
          <p:nvSpPr>
            <p:cNvPr id="16" name="Google Shape;1412;p50"/>
            <p:cNvSpPr/>
            <p:nvPr/>
          </p:nvSpPr>
          <p:spPr>
            <a:xfrm flipH="1">
              <a:off x="3872927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C6FBA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413;p50"/>
            <p:cNvSpPr/>
            <p:nvPr/>
          </p:nvSpPr>
          <p:spPr>
            <a:xfrm flipH="1">
              <a:off x="3865553" y="2365578"/>
              <a:ext cx="1397700" cy="1397700"/>
            </a:xfrm>
            <a:prstGeom prst="blockArc">
              <a:avLst>
                <a:gd name="adj1" fmla="val 5400645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1022727" y="2133092"/>
            <a:ext cx="1860647" cy="1860647"/>
            <a:chOff x="1169428" y="2365578"/>
            <a:chExt cx="1397700" cy="1397700"/>
          </a:xfrm>
        </p:grpSpPr>
        <p:sp>
          <p:nvSpPr>
            <p:cNvPr id="22" name="Google Shape;1414;p50"/>
            <p:cNvSpPr/>
            <p:nvPr/>
          </p:nvSpPr>
          <p:spPr>
            <a:xfrm flipH="1">
              <a:off x="1176802" y="2373203"/>
              <a:ext cx="1382700" cy="1382700"/>
            </a:xfrm>
            <a:prstGeom prst="donut">
              <a:avLst>
                <a:gd name="adj" fmla="val 11930"/>
              </a:avLst>
            </a:prstGeom>
            <a:solidFill>
              <a:srgbClr val="14A7ED"/>
            </a:solidFill>
            <a:ln>
              <a:noFill/>
            </a:ln>
            <a:effectLst>
              <a:outerShdw blurRad="71438" dist="3810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415;p50"/>
            <p:cNvSpPr/>
            <p:nvPr/>
          </p:nvSpPr>
          <p:spPr>
            <a:xfrm flipH="1">
              <a:off x="1169428" y="2365578"/>
              <a:ext cx="1397700" cy="1397700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" name="Rectángulo 28"/>
          <p:cNvSpPr/>
          <p:nvPr/>
        </p:nvSpPr>
        <p:spPr>
          <a:xfrm>
            <a:off x="1479267" y="2785661"/>
            <a:ext cx="9475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25%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4080135" y="2785661"/>
            <a:ext cx="9837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50%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846410" y="2785661"/>
            <a:ext cx="10041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30" dirty="0">
                <a:solidFill>
                  <a:srgbClr val="737474"/>
                </a:solidFill>
                <a:latin typeface="Montserrat" pitchFamily="2" charset="77"/>
              </a:rPr>
              <a:t>90%</a:t>
            </a:r>
            <a:endParaRPr lang="es-ES" sz="3000" dirty="0">
              <a:solidFill>
                <a:srgbClr val="737474"/>
              </a:solidFill>
              <a:latin typeface="Montserrat" pitchFamily="2" charset="77"/>
            </a:endParaRP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2" name="Marcador de texto 5"/>
          <p:cNvSpPr>
            <a:spLocks noGrp="1"/>
          </p:cNvSpPr>
          <p:nvPr>
            <p:ph type="body" sz="quarter" idx="31"/>
          </p:nvPr>
        </p:nvSpPr>
        <p:spPr>
          <a:xfrm>
            <a:off x="10636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3" name="Marcador de texto 6"/>
          <p:cNvSpPr>
            <a:spLocks noGrp="1"/>
          </p:cNvSpPr>
          <p:nvPr>
            <p:ph type="body" sz="quarter" idx="32"/>
          </p:nvPr>
        </p:nvSpPr>
        <p:spPr>
          <a:xfrm>
            <a:off x="1060578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4" name="Marcador de texto 7"/>
          <p:cNvSpPr>
            <a:spLocks noGrp="1"/>
          </p:cNvSpPr>
          <p:nvPr>
            <p:ph type="body" sz="quarter" idx="33"/>
          </p:nvPr>
        </p:nvSpPr>
        <p:spPr>
          <a:xfrm>
            <a:off x="3691957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5" name="Marcador de texto 8"/>
          <p:cNvSpPr>
            <a:spLocks noGrp="1"/>
          </p:cNvSpPr>
          <p:nvPr>
            <p:ph type="body" sz="quarter" idx="36"/>
          </p:nvPr>
        </p:nvSpPr>
        <p:spPr>
          <a:xfrm>
            <a:off x="3691501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  <p:sp>
        <p:nvSpPr>
          <p:cNvPr id="46" name="Marcador de texto 9"/>
          <p:cNvSpPr>
            <a:spLocks noGrp="1"/>
          </p:cNvSpPr>
          <p:nvPr>
            <p:ph type="body" sz="quarter" idx="37"/>
          </p:nvPr>
        </p:nvSpPr>
        <p:spPr>
          <a:xfrm>
            <a:off x="6456185" y="4421728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7" name="Marcador de texto 10"/>
          <p:cNvSpPr>
            <a:spLocks noGrp="1"/>
          </p:cNvSpPr>
          <p:nvPr>
            <p:ph type="body" sz="quarter" idx="38"/>
          </p:nvPr>
        </p:nvSpPr>
        <p:spPr>
          <a:xfrm>
            <a:off x="6456185" y="4947686"/>
            <a:ext cx="1708964" cy="97334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Marcador de texto 2"/>
          <p:cNvSpPr>
            <a:spLocks noGrp="1"/>
          </p:cNvSpPr>
          <p:nvPr>
            <p:ph type="body" sz="quarter" idx="4294967295"/>
          </p:nvPr>
        </p:nvSpPr>
        <p:spPr>
          <a:xfrm>
            <a:off x="2913144" y="1071335"/>
            <a:ext cx="3317713" cy="37446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2913144" y="1468295"/>
            <a:ext cx="3317713" cy="289823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aphicFrame>
        <p:nvGraphicFramePr>
          <p:cNvPr id="6" name="Gráfico 5"/>
          <p:cNvGraphicFramePr/>
          <p:nvPr/>
        </p:nvGraphicFramePr>
        <p:xfrm>
          <a:off x="576632" y="1501230"/>
          <a:ext cx="3751528" cy="249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Gráfico 6"/>
          <p:cNvGraphicFramePr/>
          <p:nvPr/>
        </p:nvGraphicFramePr>
        <p:xfrm>
          <a:off x="4922144" y="3899138"/>
          <a:ext cx="3794755" cy="2561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5693334" y="1927778"/>
          <a:ext cx="2861260" cy="1788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82"/>
                <a:gridCol w="970786"/>
                <a:gridCol w="919692"/>
              </a:tblGrid>
              <a:tr h="511693"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Montserrat" pitchFamily="2" charset="77"/>
                        </a:rPr>
                        <a:t>Clase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1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ES" sz="1200" dirty="0">
                          <a:latin typeface="Montserrat" pitchFamily="2" charset="77"/>
                        </a:rPr>
                        <a:t>Grupo</a:t>
                      </a:r>
                      <a:r>
                        <a:rPr lang="es-ES" sz="1200" baseline="0" dirty="0">
                          <a:latin typeface="Montserrat" pitchFamily="2" charset="77"/>
                        </a:rPr>
                        <a:t> 2</a:t>
                      </a:r>
                      <a:endParaRPr lang="es-ES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1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82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95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2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76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88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</a:tr>
              <a:tr h="425492"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Clase</a:t>
                      </a:r>
                      <a:r>
                        <a:rPr lang="es-ES" sz="1200" baseline="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 </a:t>
                      </a:r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3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84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rgbClr val="7F7F7F"/>
                          </a:solidFill>
                          <a:latin typeface="Montserrat" pitchFamily="2" charset="77"/>
                        </a:rPr>
                        <a:t>90</a:t>
                      </a:r>
                      <a:endParaRPr lang="es-ES" sz="1200" dirty="0">
                        <a:solidFill>
                          <a:srgbClr val="7F7F7F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Gráfico 8"/>
          <p:cNvGraphicFramePr/>
          <p:nvPr/>
        </p:nvGraphicFramePr>
        <p:xfrm>
          <a:off x="576632" y="3899138"/>
          <a:ext cx="3874073" cy="2579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texto 3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  <a:endParaRPr lang="es-ES" dirty="0"/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14" name="Agrupar 13"/>
          <p:cNvGrpSpPr/>
          <p:nvPr/>
        </p:nvGrpSpPr>
        <p:grpSpPr>
          <a:xfrm>
            <a:off x="811972" y="2037986"/>
            <a:ext cx="2855024" cy="4069764"/>
            <a:chOff x="2877571" y="1047577"/>
            <a:chExt cx="3561184" cy="5076377"/>
          </a:xfrm>
        </p:grpSpPr>
        <p:sp>
          <p:nvSpPr>
            <p:cNvPr id="15" name="Freeform: Shape 45"/>
            <p:cNvSpPr/>
            <p:nvPr/>
          </p:nvSpPr>
          <p:spPr>
            <a:xfrm>
              <a:off x="3042288" y="5167912"/>
              <a:ext cx="2987874" cy="573851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8"/>
            <p:cNvSpPr/>
            <p:nvPr/>
          </p:nvSpPr>
          <p:spPr>
            <a:xfrm>
              <a:off x="3208180" y="3396313"/>
              <a:ext cx="2727641" cy="272764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7" name="Rectangle 19"/>
            <p:cNvSpPr/>
            <p:nvPr/>
          </p:nvSpPr>
          <p:spPr>
            <a:xfrm>
              <a:off x="3208180" y="2809129"/>
              <a:ext cx="2727641" cy="2727641"/>
            </a:xfrm>
            <a:prstGeom prst="rect">
              <a:avLst/>
            </a:prstGeom>
            <a:solidFill>
              <a:srgbClr val="1F5080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8" name="Rectangle 20"/>
            <p:cNvSpPr/>
            <p:nvPr/>
          </p:nvSpPr>
          <p:spPr>
            <a:xfrm>
              <a:off x="3208180" y="2221945"/>
              <a:ext cx="2727641" cy="2727641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19" name="Rectangle 21"/>
            <p:cNvSpPr/>
            <p:nvPr/>
          </p:nvSpPr>
          <p:spPr>
            <a:xfrm>
              <a:off x="3208180" y="1634761"/>
              <a:ext cx="2727641" cy="2727641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0" name="Rectangle 37"/>
            <p:cNvSpPr/>
            <p:nvPr/>
          </p:nvSpPr>
          <p:spPr>
            <a:xfrm>
              <a:off x="3208180" y="1047577"/>
              <a:ext cx="2727641" cy="2727641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21" name="TextBox 63"/>
            <p:cNvSpPr txBox="1"/>
            <p:nvPr/>
          </p:nvSpPr>
          <p:spPr>
            <a:xfrm>
              <a:off x="3900473" y="2795719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2" name="TextBox 64"/>
            <p:cNvSpPr txBox="1"/>
            <p:nvPr/>
          </p:nvSpPr>
          <p:spPr>
            <a:xfrm>
              <a:off x="3900473" y="338064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3" name="TextBox 65"/>
            <p:cNvSpPr txBox="1"/>
            <p:nvPr/>
          </p:nvSpPr>
          <p:spPr>
            <a:xfrm>
              <a:off x="3900473" y="396556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4" name="TextBox 66"/>
            <p:cNvSpPr txBox="1"/>
            <p:nvPr/>
          </p:nvSpPr>
          <p:spPr>
            <a:xfrm>
              <a:off x="3900473" y="4550481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5" name="TextBox 67"/>
            <p:cNvSpPr txBox="1"/>
            <p:nvPr/>
          </p:nvSpPr>
          <p:spPr>
            <a:xfrm>
              <a:off x="3900473" y="5135400"/>
              <a:ext cx="2538282" cy="470279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6" name="TextBox 68"/>
            <p:cNvSpPr txBox="1"/>
            <p:nvPr/>
          </p:nvSpPr>
          <p:spPr>
            <a:xfrm>
              <a:off x="2877571" y="2492280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  <a:endParaRPr lang="en-US" sz="2400" dirty="0">
                <a:latin typeface="Montserrat" pitchFamily="2" charset="77"/>
              </a:endParaRPr>
            </a:p>
          </p:txBody>
        </p:sp>
        <p:sp>
          <p:nvSpPr>
            <p:cNvPr id="27" name="TextBox 69"/>
            <p:cNvSpPr txBox="1"/>
            <p:nvPr/>
          </p:nvSpPr>
          <p:spPr>
            <a:xfrm>
              <a:off x="2877571" y="3078484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  <a:endParaRPr lang="en-US" sz="2400" dirty="0">
                <a:latin typeface="Montserrat" pitchFamily="2" charset="77"/>
              </a:endParaRPr>
            </a:p>
          </p:txBody>
        </p:sp>
        <p:sp>
          <p:nvSpPr>
            <p:cNvPr id="28" name="TextBox 70"/>
            <p:cNvSpPr txBox="1"/>
            <p:nvPr/>
          </p:nvSpPr>
          <p:spPr>
            <a:xfrm>
              <a:off x="2877571" y="3664687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  <a:endParaRPr lang="en-US" sz="2400" dirty="0">
                <a:latin typeface="Montserrat" pitchFamily="2" charset="77"/>
              </a:endParaRPr>
            </a:p>
          </p:txBody>
        </p:sp>
        <p:sp>
          <p:nvSpPr>
            <p:cNvPr id="29" name="TextBox 71"/>
            <p:cNvSpPr txBox="1"/>
            <p:nvPr/>
          </p:nvSpPr>
          <p:spPr>
            <a:xfrm>
              <a:off x="2877571" y="4250889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  <a:endParaRPr lang="en-US" sz="2400" dirty="0">
                <a:latin typeface="Montserrat" pitchFamily="2" charset="77"/>
              </a:endParaRPr>
            </a:p>
          </p:txBody>
        </p:sp>
        <p:sp>
          <p:nvSpPr>
            <p:cNvPr id="30" name="TextBox 73"/>
            <p:cNvSpPr txBox="1"/>
            <p:nvPr/>
          </p:nvSpPr>
          <p:spPr>
            <a:xfrm>
              <a:off x="2877571" y="4837091"/>
              <a:ext cx="706160" cy="547061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05</a:t>
              </a:r>
              <a:endParaRPr lang="en-US" sz="2400" dirty="0">
                <a:latin typeface="Montserrat" pitchFamily="2" charset="77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texto 3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44" name="Marcador de texto 4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45" name="Marcador de texto 44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46" name="Marcador de texto 4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05.</a:t>
            </a:r>
            <a:endParaRPr lang="es-ES" dirty="0"/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433514" y="3963191"/>
            <a:ext cx="2855024" cy="2186767"/>
            <a:chOff x="367384" y="4031231"/>
            <a:chExt cx="2855024" cy="2186767"/>
          </a:xfrm>
        </p:grpSpPr>
        <p:sp>
          <p:nvSpPr>
            <p:cNvPr id="50" name="Freeform: Shape 45"/>
            <p:cNvSpPr/>
            <p:nvPr/>
          </p:nvSpPr>
          <p:spPr>
            <a:xfrm>
              <a:off x="528120" y="5612494"/>
              <a:ext cx="2395398" cy="460060"/>
            </a:xfrm>
            <a:custGeom>
              <a:avLst/>
              <a:gdLst>
                <a:gd name="connsiteX0" fmla="*/ 37176 w 3981450"/>
                <a:gd name="connsiteY0" fmla="*/ 0 h 765134"/>
                <a:gd name="connsiteX1" fmla="*/ 3628054 w 3981450"/>
                <a:gd name="connsiteY1" fmla="*/ 0 h 765134"/>
                <a:gd name="connsiteX2" fmla="*/ 3981450 w 3981450"/>
                <a:gd name="connsiteY2" fmla="*/ 346034 h 765134"/>
                <a:gd name="connsiteX3" fmla="*/ 1190625 w 3981450"/>
                <a:gd name="connsiteY3" fmla="*/ 765134 h 765134"/>
                <a:gd name="connsiteX4" fmla="*/ 0 w 3981450"/>
                <a:gd name="connsiteY4" fmla="*/ 31709 h 765134"/>
                <a:gd name="connsiteX0-1" fmla="*/ 39558 w 3983832"/>
                <a:gd name="connsiteY0-2" fmla="*/ 0 h 765134"/>
                <a:gd name="connsiteX1-3" fmla="*/ 3630436 w 3983832"/>
                <a:gd name="connsiteY1-4" fmla="*/ 0 h 765134"/>
                <a:gd name="connsiteX2-5" fmla="*/ 3983832 w 3983832"/>
                <a:gd name="connsiteY2-6" fmla="*/ 346034 h 765134"/>
                <a:gd name="connsiteX3-7" fmla="*/ 1193007 w 3983832"/>
                <a:gd name="connsiteY3-8" fmla="*/ 765134 h 765134"/>
                <a:gd name="connsiteX4-9" fmla="*/ 0 w 3983832"/>
                <a:gd name="connsiteY4-10" fmla="*/ 12659 h 765134"/>
                <a:gd name="connsiteX5" fmla="*/ 39558 w 3983832"/>
                <a:gd name="connsiteY5" fmla="*/ 0 h 7651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983832" h="765134">
                  <a:moveTo>
                    <a:pt x="39558" y="0"/>
                  </a:moveTo>
                  <a:lnTo>
                    <a:pt x="3630436" y="0"/>
                  </a:lnTo>
                  <a:lnTo>
                    <a:pt x="3983832" y="346034"/>
                  </a:lnTo>
                  <a:lnTo>
                    <a:pt x="1193007" y="765134"/>
                  </a:lnTo>
                  <a:lnTo>
                    <a:pt x="0" y="12659"/>
                  </a:lnTo>
                  <a:cubicBezTo>
                    <a:pt x="12392" y="2089"/>
                    <a:pt x="27166" y="10570"/>
                    <a:pt x="39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342900" dist="1905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dirty="0"/>
            </a:p>
          </p:txBody>
        </p:sp>
        <p:grpSp>
          <p:nvGrpSpPr>
            <p:cNvPr id="51" name="Agrupar 50"/>
            <p:cNvGrpSpPr/>
            <p:nvPr/>
          </p:nvGrpSpPr>
          <p:grpSpPr>
            <a:xfrm>
              <a:off x="367384" y="4031231"/>
              <a:ext cx="2855024" cy="2186767"/>
              <a:chOff x="367384" y="4031231"/>
              <a:chExt cx="2855024" cy="2186767"/>
            </a:xfrm>
          </p:grpSpPr>
          <p:sp>
            <p:nvSpPr>
              <p:cNvPr id="52" name="Rectangle 18"/>
              <p:cNvSpPr/>
              <p:nvPr/>
            </p:nvSpPr>
            <p:spPr>
              <a:xfrm>
                <a:off x="632435" y="4031231"/>
                <a:ext cx="2186767" cy="218676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scene3d>
                <a:camera prst="isometricOffAxis1Top"/>
                <a:lightRig rig="threePt" dir="t"/>
              </a:scene3d>
              <a:sp3d extrusionH="508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 noProof="1"/>
              </a:p>
            </p:txBody>
          </p:sp>
          <p:sp>
            <p:nvSpPr>
              <p:cNvPr id="53" name="TextBox 67"/>
              <p:cNvSpPr txBox="1"/>
              <p:nvPr/>
            </p:nvSpPr>
            <p:spPr>
              <a:xfrm>
                <a:off x="1187451" y="5425468"/>
                <a:ext cx="2034957" cy="37702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Righ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000" dirty="0">
                    <a:latin typeface="Montserrat" pitchFamily="2" charset="77"/>
                  </a:rPr>
                  <a:t>Lorem Ipsum</a:t>
                </a:r>
                <a:endParaRPr lang="en-US" sz="2000" dirty="0">
                  <a:latin typeface="Montserrat" pitchFamily="2" charset="77"/>
                </a:endParaRPr>
              </a:p>
            </p:txBody>
          </p:sp>
          <p:sp>
            <p:nvSpPr>
              <p:cNvPr id="54" name="TextBox 73"/>
              <p:cNvSpPr txBox="1"/>
              <p:nvPr/>
            </p:nvSpPr>
            <p:spPr>
              <a:xfrm>
                <a:off x="367384" y="5186312"/>
                <a:ext cx="566133" cy="438582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1Lef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spAutoFit/>
              </a:bodyPr>
              <a:lstStyle>
                <a:defPPr>
                  <a:defRPr lang="fr-FR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sz="2400" dirty="0">
                    <a:latin typeface="Montserrat" pitchFamily="2" charset="77"/>
                  </a:rPr>
                  <a:t>05</a:t>
                </a:r>
                <a:endParaRPr lang="en-US" sz="2400" dirty="0">
                  <a:latin typeface="Montserrat" pitchFamily="2" charset="77"/>
                </a:endParaRPr>
              </a:p>
            </p:txBody>
          </p:sp>
        </p:grpSp>
      </p:grpSp>
      <p:grpSp>
        <p:nvGrpSpPr>
          <p:cNvPr id="55" name="Agrupar 54"/>
          <p:cNvGrpSpPr/>
          <p:nvPr/>
        </p:nvGrpSpPr>
        <p:grpSpPr>
          <a:xfrm>
            <a:off x="825886" y="3408003"/>
            <a:ext cx="2855024" cy="2186767"/>
            <a:chOff x="6307691" y="3196509"/>
            <a:chExt cx="2855024" cy="2186767"/>
          </a:xfrm>
        </p:grpSpPr>
        <p:sp>
          <p:nvSpPr>
            <p:cNvPr id="56" name="Rectangle 19"/>
            <p:cNvSpPr/>
            <p:nvPr/>
          </p:nvSpPr>
          <p:spPr>
            <a:xfrm>
              <a:off x="6572742" y="3196509"/>
              <a:ext cx="2186767" cy="2186767"/>
            </a:xfrm>
            <a:prstGeom prst="rect">
              <a:avLst/>
            </a:prstGeom>
            <a:solidFill>
              <a:srgbClr val="08459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57" name="TextBox 66"/>
            <p:cNvSpPr txBox="1"/>
            <p:nvPr/>
          </p:nvSpPr>
          <p:spPr>
            <a:xfrm>
              <a:off x="7127758" y="4592562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8" name="TextBox 71"/>
            <p:cNvSpPr txBox="1"/>
            <p:nvPr/>
          </p:nvSpPr>
          <p:spPr>
            <a:xfrm>
              <a:off x="6307691" y="4352377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04</a:t>
              </a:r>
              <a:endParaRPr lang="en-US" sz="2400" dirty="0">
                <a:latin typeface="Montserrat" pitchFamily="2" charset="77"/>
              </a:endParaRPr>
            </a:p>
          </p:txBody>
        </p:sp>
      </p:grpSp>
      <p:grpSp>
        <p:nvGrpSpPr>
          <p:cNvPr id="59" name="Agrupar 58"/>
          <p:cNvGrpSpPr/>
          <p:nvPr/>
        </p:nvGrpSpPr>
        <p:grpSpPr>
          <a:xfrm>
            <a:off x="1266216" y="2853124"/>
            <a:ext cx="2855024" cy="2186767"/>
            <a:chOff x="3398044" y="2725759"/>
            <a:chExt cx="2855024" cy="2186767"/>
          </a:xfrm>
        </p:grpSpPr>
        <p:sp>
          <p:nvSpPr>
            <p:cNvPr id="60" name="Rectangle 20"/>
            <p:cNvSpPr/>
            <p:nvPr/>
          </p:nvSpPr>
          <p:spPr>
            <a:xfrm>
              <a:off x="3663095" y="2725759"/>
              <a:ext cx="2186767" cy="2186767"/>
            </a:xfrm>
            <a:prstGeom prst="rect">
              <a:avLst/>
            </a:prstGeom>
            <a:solidFill>
              <a:srgbClr val="1A6FBA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1" name="TextBox 65"/>
            <p:cNvSpPr txBox="1"/>
            <p:nvPr/>
          </p:nvSpPr>
          <p:spPr>
            <a:xfrm>
              <a:off x="4218111" y="4123627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62" name="TextBox 70"/>
            <p:cNvSpPr txBox="1"/>
            <p:nvPr/>
          </p:nvSpPr>
          <p:spPr>
            <a:xfrm>
              <a:off x="3398044" y="3882415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03</a:t>
              </a:r>
              <a:endParaRPr lang="en-US" sz="2400" dirty="0">
                <a:latin typeface="Montserrat" pitchFamily="2" charset="77"/>
              </a:endParaRPr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744837" y="2278286"/>
            <a:ext cx="2855024" cy="2186767"/>
            <a:chOff x="3398044" y="2255010"/>
            <a:chExt cx="2855024" cy="2186767"/>
          </a:xfrm>
        </p:grpSpPr>
        <p:sp>
          <p:nvSpPr>
            <p:cNvPr id="64" name="Rectangle 21"/>
            <p:cNvSpPr/>
            <p:nvPr/>
          </p:nvSpPr>
          <p:spPr>
            <a:xfrm>
              <a:off x="3663095" y="2255010"/>
              <a:ext cx="2186767" cy="2186767"/>
            </a:xfrm>
            <a:prstGeom prst="rect">
              <a:avLst/>
            </a:prstGeom>
            <a:solidFill>
              <a:srgbClr val="0472DC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218111" y="3654693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rgbClr val="FFFFFF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66" name="TextBox 69"/>
            <p:cNvSpPr txBox="1"/>
            <p:nvPr/>
          </p:nvSpPr>
          <p:spPr>
            <a:xfrm>
              <a:off x="3398044" y="341245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02</a:t>
              </a:r>
              <a:endParaRPr lang="en-US" sz="2400" dirty="0">
                <a:latin typeface="Montserrat" pitchFamily="2" charset="77"/>
              </a:endParaRPr>
            </a:p>
          </p:txBody>
        </p:sp>
      </p:grpSp>
      <p:grpSp>
        <p:nvGrpSpPr>
          <p:cNvPr id="67" name="Agrupar 66"/>
          <p:cNvGrpSpPr/>
          <p:nvPr/>
        </p:nvGrpSpPr>
        <p:grpSpPr>
          <a:xfrm>
            <a:off x="2160263" y="1731328"/>
            <a:ext cx="2855024" cy="2186767"/>
            <a:chOff x="4402622" y="1881034"/>
            <a:chExt cx="2855024" cy="2186767"/>
          </a:xfrm>
        </p:grpSpPr>
        <p:sp>
          <p:nvSpPr>
            <p:cNvPr id="68" name="Rectangle 37"/>
            <p:cNvSpPr/>
            <p:nvPr/>
          </p:nvSpPr>
          <p:spPr>
            <a:xfrm>
              <a:off x="4667673" y="1881034"/>
              <a:ext cx="2186767" cy="2186767"/>
            </a:xfrm>
            <a:prstGeom prst="rect">
              <a:avLst/>
            </a:prstGeom>
            <a:solidFill>
              <a:srgbClr val="14A7ED">
                <a:alpha val="50000"/>
              </a:srgbClr>
            </a:solidFill>
            <a:ln>
              <a:noFill/>
            </a:ln>
            <a:scene3d>
              <a:camera prst="isometricOffAxis1Top"/>
              <a:lightRig rig="threePt" dir="t"/>
            </a:scene3d>
            <a:sp3d extrusionH="508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350" noProof="1"/>
            </a:p>
          </p:txBody>
        </p:sp>
        <p:sp>
          <p:nvSpPr>
            <p:cNvPr id="69" name="TextBox 63"/>
            <p:cNvSpPr txBox="1"/>
            <p:nvPr/>
          </p:nvSpPr>
          <p:spPr>
            <a:xfrm>
              <a:off x="5222689" y="3282531"/>
              <a:ext cx="2034957" cy="377026"/>
            </a:xfrm>
            <a:prstGeom prst="rect">
              <a:avLst/>
            </a:prstGeom>
            <a:noFill/>
            <a:ln>
              <a:noFill/>
            </a:ln>
            <a:scene3d>
              <a:camera prst="isometricOffAxis1Righ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Montserrat" pitchFamily="2" charset="77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70" name="TextBox 68"/>
            <p:cNvSpPr txBox="1"/>
            <p:nvPr/>
          </p:nvSpPr>
          <p:spPr>
            <a:xfrm>
              <a:off x="4402622" y="3039262"/>
              <a:ext cx="566133" cy="438582"/>
            </a:xfrm>
            <a:prstGeom prst="rect">
              <a:avLst/>
            </a:prstGeom>
            <a:noFill/>
            <a:ln>
              <a:noFill/>
            </a:ln>
            <a:scene3d>
              <a:camera prst="isometricOffAxis1Lef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spAutoFit/>
            </a:bodyPr>
            <a:lstStyle>
              <a:defPPr>
                <a:defRPr lang="fr-F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400" dirty="0">
                  <a:latin typeface="Montserrat" pitchFamily="2" charset="77"/>
                </a:rPr>
                <a:t>01</a:t>
              </a:r>
              <a:endParaRPr lang="en-US" sz="2400" dirty="0">
                <a:latin typeface="Montserrat" pitchFamily="2" charset="77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>
          <a:xfrm>
            <a:off x="378000" y="1220400"/>
            <a:ext cx="3317713" cy="3744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377222" y="1616400"/>
            <a:ext cx="3317713" cy="483722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1091728" y="5180018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8"/>
          </p:nvPr>
        </p:nvSpPr>
        <p:spPr>
          <a:xfrm>
            <a:off x="1091728" y="5346559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>
          <a:xfrm>
            <a:off x="3250153" y="441639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7"/>
          </p:nvPr>
        </p:nvSpPr>
        <p:spPr>
          <a:xfrm>
            <a:off x="3250153" y="458293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8"/>
          </p:nvPr>
        </p:nvSpPr>
        <p:spPr>
          <a:xfrm>
            <a:off x="5209442" y="3653329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9"/>
          </p:nvPr>
        </p:nvSpPr>
        <p:spPr>
          <a:xfrm>
            <a:off x="5209442" y="3819870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40"/>
          </p:nvPr>
        </p:nvSpPr>
        <p:spPr>
          <a:xfrm>
            <a:off x="7251203" y="2679916"/>
            <a:ext cx="1825518" cy="141064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41"/>
          </p:nvPr>
        </p:nvSpPr>
        <p:spPr>
          <a:xfrm>
            <a:off x="7251203" y="2846457"/>
            <a:ext cx="1551547" cy="48958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44"/>
          </p:nvPr>
        </p:nvSpPr>
        <p:spPr>
          <a:xfrm>
            <a:off x="484851" y="5037864"/>
            <a:ext cx="606877" cy="460685"/>
          </a:xfrm>
        </p:spPr>
        <p:txBody>
          <a:bodyPr/>
          <a:lstStyle/>
          <a:p>
            <a:r>
              <a:rPr lang="es-ES" sz="2400" dirty="0"/>
              <a:t>01.</a:t>
            </a:r>
            <a:endParaRPr lang="es-ES" sz="2400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45"/>
          </p:nvPr>
        </p:nvSpPr>
        <p:spPr>
          <a:xfrm>
            <a:off x="2643275" y="4278403"/>
            <a:ext cx="606877" cy="460685"/>
          </a:xfrm>
        </p:spPr>
        <p:txBody>
          <a:bodyPr/>
          <a:lstStyle/>
          <a:p>
            <a:r>
              <a:rPr lang="es-ES" sz="2400" dirty="0"/>
              <a:t>02.</a:t>
            </a:r>
            <a:endParaRPr lang="es-ES" sz="2400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46"/>
          </p:nvPr>
        </p:nvSpPr>
        <p:spPr>
          <a:xfrm>
            <a:off x="4602564" y="3518040"/>
            <a:ext cx="606877" cy="460685"/>
          </a:xfrm>
        </p:spPr>
        <p:txBody>
          <a:bodyPr/>
          <a:lstStyle/>
          <a:p>
            <a:r>
              <a:rPr lang="es-ES" sz="2400" dirty="0"/>
              <a:t>03.</a:t>
            </a:r>
            <a:endParaRPr lang="es-ES" sz="2400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47"/>
          </p:nvPr>
        </p:nvSpPr>
        <p:spPr>
          <a:xfrm>
            <a:off x="6644326" y="2522408"/>
            <a:ext cx="606877" cy="460685"/>
          </a:xfrm>
        </p:spPr>
        <p:txBody>
          <a:bodyPr/>
          <a:lstStyle/>
          <a:p>
            <a:r>
              <a:rPr lang="es-ES" sz="2400" dirty="0"/>
              <a:t>04.</a:t>
            </a:r>
            <a:endParaRPr lang="es-ES" sz="2400" dirty="0"/>
          </a:p>
        </p:txBody>
      </p:sp>
      <p:sp>
        <p:nvSpPr>
          <p:cNvPr id="19" name="Rectangle 37"/>
          <p:cNvSpPr/>
          <p:nvPr/>
        </p:nvSpPr>
        <p:spPr>
          <a:xfrm>
            <a:off x="7094483" y="143433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0" name="Rectangle 37"/>
          <p:cNvSpPr/>
          <p:nvPr/>
        </p:nvSpPr>
        <p:spPr>
          <a:xfrm>
            <a:off x="7094483" y="1181079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1" name="Rectangle 37"/>
          <p:cNvSpPr/>
          <p:nvPr/>
        </p:nvSpPr>
        <p:spPr>
          <a:xfrm>
            <a:off x="7094483" y="92437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2" name="Rectangle 37"/>
          <p:cNvSpPr/>
          <p:nvPr/>
        </p:nvSpPr>
        <p:spPr>
          <a:xfrm>
            <a:off x="4966138" y="2339998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3" name="Rectangle 37"/>
          <p:cNvSpPr/>
          <p:nvPr/>
        </p:nvSpPr>
        <p:spPr>
          <a:xfrm>
            <a:off x="4966138" y="2086744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4" name="Rectangle 37"/>
          <p:cNvSpPr/>
          <p:nvPr/>
        </p:nvSpPr>
        <p:spPr>
          <a:xfrm>
            <a:off x="3000656" y="3070186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5" name="Rectangle 37"/>
          <p:cNvSpPr/>
          <p:nvPr/>
        </p:nvSpPr>
        <p:spPr>
          <a:xfrm>
            <a:off x="769184" y="3833585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6" name="Rectangle 37"/>
          <p:cNvSpPr/>
          <p:nvPr/>
        </p:nvSpPr>
        <p:spPr>
          <a:xfrm>
            <a:off x="769184" y="3580331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7" name="Rectangle 37"/>
          <p:cNvSpPr/>
          <p:nvPr/>
        </p:nvSpPr>
        <p:spPr>
          <a:xfrm>
            <a:off x="769184" y="3323630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8" name="Rectangle 37"/>
          <p:cNvSpPr/>
          <p:nvPr/>
        </p:nvSpPr>
        <p:spPr>
          <a:xfrm>
            <a:off x="769184" y="3055182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  <p:sp>
        <p:nvSpPr>
          <p:cNvPr id="29" name="Rectangle 37"/>
          <p:cNvSpPr/>
          <p:nvPr/>
        </p:nvSpPr>
        <p:spPr>
          <a:xfrm>
            <a:off x="769184" y="2795123"/>
            <a:ext cx="1069479" cy="1069479"/>
          </a:xfrm>
          <a:prstGeom prst="rect">
            <a:avLst/>
          </a:prstGeom>
          <a:solidFill>
            <a:srgbClr val="0B5BD3"/>
          </a:solidFill>
          <a:ln>
            <a:noFill/>
          </a:ln>
          <a:scene3d>
            <a:camera prst="isometricOffAxis1Top">
              <a:rot lat="18018000" lon="18270000" rev="3456000"/>
            </a:camera>
            <a:lightRig rig="soft" dir="t"/>
          </a:scene3d>
          <a:sp3d extrusionH="190500"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 noProof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0" name="Marcador de texto 5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1" name="Marcador de texto 60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12" name="Google Shape;25;p5"/>
          <p:cNvSpPr/>
          <p:nvPr/>
        </p:nvSpPr>
        <p:spPr>
          <a:xfrm>
            <a:off x="4915128" y="805344"/>
            <a:ext cx="4247278" cy="576732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5404005" y="1467686"/>
            <a:ext cx="552177" cy="3292929"/>
            <a:chOff x="5316016" y="1468264"/>
            <a:chExt cx="552177" cy="3292929"/>
          </a:xfrm>
        </p:grpSpPr>
        <p:sp>
          <p:nvSpPr>
            <p:cNvPr id="14" name="Rectangle: Rounded Corners 49"/>
            <p:cNvSpPr/>
            <p:nvPr/>
          </p:nvSpPr>
          <p:spPr>
            <a:xfrm>
              <a:off x="5414985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50"/>
            <p:cNvSpPr/>
            <p:nvPr/>
          </p:nvSpPr>
          <p:spPr>
            <a:xfrm rot="10800000">
              <a:off x="5414981" y="3582099"/>
              <a:ext cx="354239" cy="117909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1"/>
            <p:cNvSpPr/>
            <p:nvPr/>
          </p:nvSpPr>
          <p:spPr>
            <a:xfrm>
              <a:off x="5316016" y="4209016"/>
              <a:ext cx="552177" cy="552177"/>
            </a:xfrm>
            <a:prstGeom prst="ellipse">
              <a:avLst/>
            </a:prstGeom>
            <a:solidFill>
              <a:srgbClr val="14A8E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64"/>
            <p:cNvGrpSpPr/>
            <p:nvPr/>
          </p:nvGrpSpPr>
          <p:grpSpPr>
            <a:xfrm>
              <a:off x="5527363" y="4379347"/>
              <a:ext cx="137484" cy="211515"/>
              <a:chOff x="7666038" y="5922963"/>
              <a:chExt cx="185737" cy="285750"/>
            </a:xfrm>
            <a:solidFill>
              <a:schemeClr val="bg1"/>
            </a:solidFill>
          </p:grpSpPr>
          <p:sp>
            <p:nvSpPr>
              <p:cNvPr id="18" name="Freeform 3584"/>
              <p:cNvSpPr/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3585"/>
              <p:cNvSpPr/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3586"/>
              <p:cNvSpPr/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Agrupar 20"/>
          <p:cNvGrpSpPr/>
          <p:nvPr/>
        </p:nvGrpSpPr>
        <p:grpSpPr>
          <a:xfrm>
            <a:off x="7237657" y="1467686"/>
            <a:ext cx="552177" cy="3292929"/>
            <a:chOff x="7216780" y="1468264"/>
            <a:chExt cx="552177" cy="3292929"/>
          </a:xfrm>
        </p:grpSpPr>
        <p:sp>
          <p:nvSpPr>
            <p:cNvPr id="22" name="Rectangle: Rounded Corners 57"/>
            <p:cNvSpPr/>
            <p:nvPr/>
          </p:nvSpPr>
          <p:spPr>
            <a:xfrm>
              <a:off x="7315749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58"/>
            <p:cNvSpPr/>
            <p:nvPr/>
          </p:nvSpPr>
          <p:spPr>
            <a:xfrm rot="10800000">
              <a:off x="7315747" y="2604809"/>
              <a:ext cx="354239" cy="2156384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59"/>
            <p:cNvSpPr/>
            <p:nvPr/>
          </p:nvSpPr>
          <p:spPr>
            <a:xfrm>
              <a:off x="7216780" y="4209016"/>
              <a:ext cx="552177" cy="552177"/>
            </a:xfrm>
            <a:prstGeom prst="ellipse">
              <a:avLst/>
            </a:prstGeom>
            <a:solidFill>
              <a:srgbClr val="08459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91"/>
            <p:cNvSpPr>
              <a:spLocks noEditPoints="1"/>
            </p:cNvSpPr>
            <p:nvPr/>
          </p:nvSpPr>
          <p:spPr bwMode="auto">
            <a:xfrm>
              <a:off x="7386521" y="4378171"/>
              <a:ext cx="212690" cy="212690"/>
            </a:xfrm>
            <a:custGeom>
              <a:avLst/>
              <a:gdLst>
                <a:gd name="T0" fmla="*/ 515 w 903"/>
                <a:gd name="T1" fmla="*/ 619 h 904"/>
                <a:gd name="T2" fmla="*/ 486 w 903"/>
                <a:gd name="T3" fmla="*/ 580 h 904"/>
                <a:gd name="T4" fmla="*/ 488 w 903"/>
                <a:gd name="T5" fmla="*/ 528 h 904"/>
                <a:gd name="T6" fmla="*/ 521 w 903"/>
                <a:gd name="T7" fmla="*/ 491 h 904"/>
                <a:gd name="T8" fmla="*/ 573 w 903"/>
                <a:gd name="T9" fmla="*/ 483 h 904"/>
                <a:gd name="T10" fmla="*/ 616 w 903"/>
                <a:gd name="T11" fmla="*/ 509 h 904"/>
                <a:gd name="T12" fmla="*/ 633 w 903"/>
                <a:gd name="T13" fmla="*/ 557 h 904"/>
                <a:gd name="T14" fmla="*/ 616 w 903"/>
                <a:gd name="T15" fmla="*/ 604 h 904"/>
                <a:gd name="T16" fmla="*/ 573 w 903"/>
                <a:gd name="T17" fmla="*/ 631 h 904"/>
                <a:gd name="T18" fmla="*/ 305 w 903"/>
                <a:gd name="T19" fmla="*/ 617 h 904"/>
                <a:gd name="T20" fmla="*/ 288 w 903"/>
                <a:gd name="T21" fmla="*/ 608 h 904"/>
                <a:gd name="T22" fmla="*/ 592 w 903"/>
                <a:gd name="T23" fmla="*/ 290 h 904"/>
                <a:gd name="T24" fmla="*/ 610 w 903"/>
                <a:gd name="T25" fmla="*/ 289 h 904"/>
                <a:gd name="T26" fmla="*/ 617 w 903"/>
                <a:gd name="T27" fmla="*/ 307 h 904"/>
                <a:gd name="T28" fmla="*/ 275 w 903"/>
                <a:gd name="T29" fmla="*/ 324 h 904"/>
                <a:gd name="T30" fmla="*/ 305 w 903"/>
                <a:gd name="T31" fmla="*/ 284 h 904"/>
                <a:gd name="T32" fmla="*/ 354 w 903"/>
                <a:gd name="T33" fmla="*/ 272 h 904"/>
                <a:gd name="T34" fmla="*/ 400 w 903"/>
                <a:gd name="T35" fmla="*/ 293 h 904"/>
                <a:gd name="T36" fmla="*/ 422 w 903"/>
                <a:gd name="T37" fmla="*/ 338 h 904"/>
                <a:gd name="T38" fmla="*/ 409 w 903"/>
                <a:gd name="T39" fmla="*/ 389 h 904"/>
                <a:gd name="T40" fmla="*/ 369 w 903"/>
                <a:gd name="T41" fmla="*/ 418 h 904"/>
                <a:gd name="T42" fmla="*/ 318 w 903"/>
                <a:gd name="T43" fmla="*/ 416 h 904"/>
                <a:gd name="T44" fmla="*/ 280 w 903"/>
                <a:gd name="T45" fmla="*/ 382 h 904"/>
                <a:gd name="T46" fmla="*/ 903 w 903"/>
                <a:gd name="T47" fmla="*/ 452 h 904"/>
                <a:gd name="T48" fmla="*/ 866 w 903"/>
                <a:gd name="T49" fmla="*/ 378 h 904"/>
                <a:gd name="T50" fmla="*/ 875 w 903"/>
                <a:gd name="T51" fmla="*/ 303 h 904"/>
                <a:gd name="T52" fmla="*/ 829 w 903"/>
                <a:gd name="T53" fmla="*/ 234 h 904"/>
                <a:gd name="T54" fmla="*/ 795 w 903"/>
                <a:gd name="T55" fmla="*/ 175 h 904"/>
                <a:gd name="T56" fmla="*/ 750 w 903"/>
                <a:gd name="T57" fmla="*/ 116 h 904"/>
                <a:gd name="T58" fmla="*/ 680 w 903"/>
                <a:gd name="T59" fmla="*/ 110 h 904"/>
                <a:gd name="T60" fmla="*/ 636 w 903"/>
                <a:gd name="T61" fmla="*/ 40 h 904"/>
                <a:gd name="T62" fmla="*/ 552 w 903"/>
                <a:gd name="T63" fmla="*/ 36 h 904"/>
                <a:gd name="T64" fmla="*/ 488 w 903"/>
                <a:gd name="T65" fmla="*/ 8 h 904"/>
                <a:gd name="T66" fmla="*/ 404 w 903"/>
                <a:gd name="T67" fmla="*/ 13 h 904"/>
                <a:gd name="T68" fmla="*/ 340 w 903"/>
                <a:gd name="T69" fmla="*/ 32 h 904"/>
                <a:gd name="T70" fmla="*/ 257 w 903"/>
                <a:gd name="T71" fmla="*/ 47 h 904"/>
                <a:gd name="T72" fmla="*/ 210 w 903"/>
                <a:gd name="T73" fmla="*/ 107 h 904"/>
                <a:gd name="T74" fmla="*/ 146 w 903"/>
                <a:gd name="T75" fmla="*/ 121 h 904"/>
                <a:gd name="T76" fmla="*/ 106 w 903"/>
                <a:gd name="T77" fmla="*/ 187 h 904"/>
                <a:gd name="T78" fmla="*/ 64 w 903"/>
                <a:gd name="T79" fmla="*/ 241 h 904"/>
                <a:gd name="T80" fmla="*/ 28 w 903"/>
                <a:gd name="T81" fmla="*/ 316 h 904"/>
                <a:gd name="T82" fmla="*/ 29 w 903"/>
                <a:gd name="T83" fmla="*/ 386 h 904"/>
                <a:gd name="T84" fmla="*/ 1 w 903"/>
                <a:gd name="T85" fmla="*/ 464 h 904"/>
                <a:gd name="T86" fmla="*/ 48 w 903"/>
                <a:gd name="T87" fmla="*/ 531 h 904"/>
                <a:gd name="T88" fmla="*/ 30 w 903"/>
                <a:gd name="T89" fmla="*/ 613 h 904"/>
                <a:gd name="T90" fmla="*/ 86 w 903"/>
                <a:gd name="T91" fmla="*/ 674 h 904"/>
                <a:gd name="T92" fmla="*/ 113 w 903"/>
                <a:gd name="T93" fmla="*/ 740 h 904"/>
                <a:gd name="T94" fmla="*/ 162 w 903"/>
                <a:gd name="T95" fmla="*/ 791 h 904"/>
                <a:gd name="T96" fmla="*/ 225 w 903"/>
                <a:gd name="T97" fmla="*/ 806 h 904"/>
                <a:gd name="T98" fmla="*/ 279 w 903"/>
                <a:gd name="T99" fmla="*/ 869 h 904"/>
                <a:gd name="T100" fmla="*/ 362 w 903"/>
                <a:gd name="T101" fmla="*/ 862 h 904"/>
                <a:gd name="T102" fmla="*/ 427 w 903"/>
                <a:gd name="T103" fmla="*/ 900 h 904"/>
                <a:gd name="T104" fmla="*/ 510 w 903"/>
                <a:gd name="T105" fmla="*/ 883 h 904"/>
                <a:gd name="T106" fmla="*/ 576 w 903"/>
                <a:gd name="T107" fmla="*/ 875 h 904"/>
                <a:gd name="T108" fmla="*/ 655 w 903"/>
                <a:gd name="T109" fmla="*/ 848 h 904"/>
                <a:gd name="T110" fmla="*/ 707 w 903"/>
                <a:gd name="T111" fmla="*/ 797 h 904"/>
                <a:gd name="T112" fmla="*/ 765 w 903"/>
                <a:gd name="T113" fmla="*/ 777 h 904"/>
                <a:gd name="T114" fmla="*/ 798 w 903"/>
                <a:gd name="T115" fmla="*/ 704 h 904"/>
                <a:gd name="T116" fmla="*/ 848 w 903"/>
                <a:gd name="T117" fmla="*/ 655 h 904"/>
                <a:gd name="T118" fmla="*/ 875 w 903"/>
                <a:gd name="T119" fmla="*/ 575 h 904"/>
                <a:gd name="T120" fmla="*/ 883 w 903"/>
                <a:gd name="T121" fmla="*/ 509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904">
                  <a:moveTo>
                    <a:pt x="558" y="632"/>
                  </a:moveTo>
                  <a:lnTo>
                    <a:pt x="549" y="632"/>
                  </a:lnTo>
                  <a:lnTo>
                    <a:pt x="542" y="631"/>
                  </a:lnTo>
                  <a:lnTo>
                    <a:pt x="535" y="629"/>
                  </a:lnTo>
                  <a:lnTo>
                    <a:pt x="528" y="627"/>
                  </a:lnTo>
                  <a:lnTo>
                    <a:pt x="521" y="624"/>
                  </a:lnTo>
                  <a:lnTo>
                    <a:pt x="515" y="619"/>
                  </a:lnTo>
                  <a:lnTo>
                    <a:pt x="510" y="615"/>
                  </a:lnTo>
                  <a:lnTo>
                    <a:pt x="504" y="610"/>
                  </a:lnTo>
                  <a:lnTo>
                    <a:pt x="499" y="604"/>
                  </a:lnTo>
                  <a:lnTo>
                    <a:pt x="495" y="599"/>
                  </a:lnTo>
                  <a:lnTo>
                    <a:pt x="491" y="593"/>
                  </a:lnTo>
                  <a:lnTo>
                    <a:pt x="488" y="586"/>
                  </a:lnTo>
                  <a:lnTo>
                    <a:pt x="486" y="580"/>
                  </a:lnTo>
                  <a:lnTo>
                    <a:pt x="484" y="572"/>
                  </a:lnTo>
                  <a:lnTo>
                    <a:pt x="483" y="565"/>
                  </a:lnTo>
                  <a:lnTo>
                    <a:pt x="482" y="557"/>
                  </a:lnTo>
                  <a:lnTo>
                    <a:pt x="483" y="550"/>
                  </a:lnTo>
                  <a:lnTo>
                    <a:pt x="484" y="542"/>
                  </a:lnTo>
                  <a:lnTo>
                    <a:pt x="486" y="535"/>
                  </a:lnTo>
                  <a:lnTo>
                    <a:pt x="488" y="528"/>
                  </a:lnTo>
                  <a:lnTo>
                    <a:pt x="491" y="521"/>
                  </a:lnTo>
                  <a:lnTo>
                    <a:pt x="495" y="515"/>
                  </a:lnTo>
                  <a:lnTo>
                    <a:pt x="499" y="509"/>
                  </a:lnTo>
                  <a:lnTo>
                    <a:pt x="504" y="504"/>
                  </a:lnTo>
                  <a:lnTo>
                    <a:pt x="510" y="499"/>
                  </a:lnTo>
                  <a:lnTo>
                    <a:pt x="515" y="495"/>
                  </a:lnTo>
                  <a:lnTo>
                    <a:pt x="521" y="491"/>
                  </a:lnTo>
                  <a:lnTo>
                    <a:pt x="528" y="487"/>
                  </a:lnTo>
                  <a:lnTo>
                    <a:pt x="535" y="485"/>
                  </a:lnTo>
                  <a:lnTo>
                    <a:pt x="542" y="483"/>
                  </a:lnTo>
                  <a:lnTo>
                    <a:pt x="549" y="482"/>
                  </a:lnTo>
                  <a:lnTo>
                    <a:pt x="558" y="482"/>
                  </a:lnTo>
                  <a:lnTo>
                    <a:pt x="565" y="482"/>
                  </a:lnTo>
                  <a:lnTo>
                    <a:pt x="573" y="483"/>
                  </a:lnTo>
                  <a:lnTo>
                    <a:pt x="579" y="485"/>
                  </a:lnTo>
                  <a:lnTo>
                    <a:pt x="587" y="487"/>
                  </a:lnTo>
                  <a:lnTo>
                    <a:pt x="593" y="491"/>
                  </a:lnTo>
                  <a:lnTo>
                    <a:pt x="600" y="495"/>
                  </a:lnTo>
                  <a:lnTo>
                    <a:pt x="605" y="499"/>
                  </a:lnTo>
                  <a:lnTo>
                    <a:pt x="610" y="504"/>
                  </a:lnTo>
                  <a:lnTo>
                    <a:pt x="616" y="509"/>
                  </a:lnTo>
                  <a:lnTo>
                    <a:pt x="620" y="515"/>
                  </a:lnTo>
                  <a:lnTo>
                    <a:pt x="623" y="521"/>
                  </a:lnTo>
                  <a:lnTo>
                    <a:pt x="626" y="528"/>
                  </a:lnTo>
                  <a:lnTo>
                    <a:pt x="630" y="535"/>
                  </a:lnTo>
                  <a:lnTo>
                    <a:pt x="631" y="542"/>
                  </a:lnTo>
                  <a:lnTo>
                    <a:pt x="632" y="550"/>
                  </a:lnTo>
                  <a:lnTo>
                    <a:pt x="633" y="557"/>
                  </a:lnTo>
                  <a:lnTo>
                    <a:pt x="632" y="565"/>
                  </a:lnTo>
                  <a:lnTo>
                    <a:pt x="631" y="572"/>
                  </a:lnTo>
                  <a:lnTo>
                    <a:pt x="630" y="580"/>
                  </a:lnTo>
                  <a:lnTo>
                    <a:pt x="626" y="586"/>
                  </a:lnTo>
                  <a:lnTo>
                    <a:pt x="623" y="593"/>
                  </a:lnTo>
                  <a:lnTo>
                    <a:pt x="620" y="599"/>
                  </a:lnTo>
                  <a:lnTo>
                    <a:pt x="616" y="604"/>
                  </a:lnTo>
                  <a:lnTo>
                    <a:pt x="610" y="610"/>
                  </a:lnTo>
                  <a:lnTo>
                    <a:pt x="605" y="615"/>
                  </a:lnTo>
                  <a:lnTo>
                    <a:pt x="600" y="619"/>
                  </a:lnTo>
                  <a:lnTo>
                    <a:pt x="593" y="624"/>
                  </a:lnTo>
                  <a:lnTo>
                    <a:pt x="587" y="627"/>
                  </a:lnTo>
                  <a:lnTo>
                    <a:pt x="579" y="629"/>
                  </a:lnTo>
                  <a:lnTo>
                    <a:pt x="573" y="631"/>
                  </a:lnTo>
                  <a:lnTo>
                    <a:pt x="565" y="632"/>
                  </a:lnTo>
                  <a:lnTo>
                    <a:pt x="558" y="632"/>
                  </a:lnTo>
                  <a:lnTo>
                    <a:pt x="558" y="632"/>
                  </a:lnTo>
                  <a:close/>
                  <a:moveTo>
                    <a:pt x="312" y="613"/>
                  </a:moveTo>
                  <a:lnTo>
                    <a:pt x="310" y="615"/>
                  </a:lnTo>
                  <a:lnTo>
                    <a:pt x="307" y="616"/>
                  </a:lnTo>
                  <a:lnTo>
                    <a:pt x="305" y="617"/>
                  </a:lnTo>
                  <a:lnTo>
                    <a:pt x="301" y="617"/>
                  </a:lnTo>
                  <a:lnTo>
                    <a:pt x="298" y="617"/>
                  </a:lnTo>
                  <a:lnTo>
                    <a:pt x="296" y="616"/>
                  </a:lnTo>
                  <a:lnTo>
                    <a:pt x="293" y="615"/>
                  </a:lnTo>
                  <a:lnTo>
                    <a:pt x="291" y="613"/>
                  </a:lnTo>
                  <a:lnTo>
                    <a:pt x="289" y="611"/>
                  </a:lnTo>
                  <a:lnTo>
                    <a:pt x="288" y="608"/>
                  </a:lnTo>
                  <a:lnTo>
                    <a:pt x="286" y="605"/>
                  </a:lnTo>
                  <a:lnTo>
                    <a:pt x="286" y="602"/>
                  </a:lnTo>
                  <a:lnTo>
                    <a:pt x="286" y="599"/>
                  </a:lnTo>
                  <a:lnTo>
                    <a:pt x="288" y="597"/>
                  </a:lnTo>
                  <a:lnTo>
                    <a:pt x="289" y="594"/>
                  </a:lnTo>
                  <a:lnTo>
                    <a:pt x="291" y="591"/>
                  </a:lnTo>
                  <a:lnTo>
                    <a:pt x="592" y="290"/>
                  </a:lnTo>
                  <a:lnTo>
                    <a:pt x="594" y="289"/>
                  </a:lnTo>
                  <a:lnTo>
                    <a:pt x="596" y="287"/>
                  </a:lnTo>
                  <a:lnTo>
                    <a:pt x="600" y="286"/>
                  </a:lnTo>
                  <a:lnTo>
                    <a:pt x="603" y="286"/>
                  </a:lnTo>
                  <a:lnTo>
                    <a:pt x="605" y="286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4" y="290"/>
                  </a:lnTo>
                  <a:lnTo>
                    <a:pt x="615" y="293"/>
                  </a:lnTo>
                  <a:lnTo>
                    <a:pt x="617" y="295"/>
                  </a:lnTo>
                  <a:lnTo>
                    <a:pt x="617" y="299"/>
                  </a:lnTo>
                  <a:lnTo>
                    <a:pt x="618" y="301"/>
                  </a:lnTo>
                  <a:lnTo>
                    <a:pt x="617" y="304"/>
                  </a:lnTo>
                  <a:lnTo>
                    <a:pt x="617" y="307"/>
                  </a:lnTo>
                  <a:lnTo>
                    <a:pt x="615" y="309"/>
                  </a:lnTo>
                  <a:lnTo>
                    <a:pt x="614" y="312"/>
                  </a:lnTo>
                  <a:lnTo>
                    <a:pt x="312" y="613"/>
                  </a:lnTo>
                  <a:close/>
                  <a:moveTo>
                    <a:pt x="271" y="346"/>
                  </a:moveTo>
                  <a:lnTo>
                    <a:pt x="271" y="338"/>
                  </a:lnTo>
                  <a:lnTo>
                    <a:pt x="273" y="331"/>
                  </a:lnTo>
                  <a:lnTo>
                    <a:pt x="275" y="324"/>
                  </a:lnTo>
                  <a:lnTo>
                    <a:pt x="277" y="317"/>
                  </a:lnTo>
                  <a:lnTo>
                    <a:pt x="280" y="310"/>
                  </a:lnTo>
                  <a:lnTo>
                    <a:pt x="284" y="304"/>
                  </a:lnTo>
                  <a:lnTo>
                    <a:pt x="289" y="299"/>
                  </a:lnTo>
                  <a:lnTo>
                    <a:pt x="293" y="293"/>
                  </a:lnTo>
                  <a:lnTo>
                    <a:pt x="298" y="288"/>
                  </a:lnTo>
                  <a:lnTo>
                    <a:pt x="305" y="284"/>
                  </a:lnTo>
                  <a:lnTo>
                    <a:pt x="311" y="280"/>
                  </a:lnTo>
                  <a:lnTo>
                    <a:pt x="318" y="277"/>
                  </a:lnTo>
                  <a:lnTo>
                    <a:pt x="324" y="274"/>
                  </a:lnTo>
                  <a:lnTo>
                    <a:pt x="331" y="273"/>
                  </a:lnTo>
                  <a:lnTo>
                    <a:pt x="339" y="272"/>
                  </a:lnTo>
                  <a:lnTo>
                    <a:pt x="347" y="271"/>
                  </a:lnTo>
                  <a:lnTo>
                    <a:pt x="354" y="272"/>
                  </a:lnTo>
                  <a:lnTo>
                    <a:pt x="362" y="273"/>
                  </a:lnTo>
                  <a:lnTo>
                    <a:pt x="369" y="274"/>
                  </a:lnTo>
                  <a:lnTo>
                    <a:pt x="375" y="277"/>
                  </a:lnTo>
                  <a:lnTo>
                    <a:pt x="382" y="280"/>
                  </a:lnTo>
                  <a:lnTo>
                    <a:pt x="388" y="284"/>
                  </a:lnTo>
                  <a:lnTo>
                    <a:pt x="395" y="288"/>
                  </a:lnTo>
                  <a:lnTo>
                    <a:pt x="400" y="293"/>
                  </a:lnTo>
                  <a:lnTo>
                    <a:pt x="404" y="299"/>
                  </a:lnTo>
                  <a:lnTo>
                    <a:pt x="409" y="304"/>
                  </a:lnTo>
                  <a:lnTo>
                    <a:pt x="413" y="310"/>
                  </a:lnTo>
                  <a:lnTo>
                    <a:pt x="416" y="317"/>
                  </a:lnTo>
                  <a:lnTo>
                    <a:pt x="418" y="324"/>
                  </a:lnTo>
                  <a:lnTo>
                    <a:pt x="421" y="331"/>
                  </a:lnTo>
                  <a:lnTo>
                    <a:pt x="422" y="338"/>
                  </a:lnTo>
                  <a:lnTo>
                    <a:pt x="422" y="346"/>
                  </a:lnTo>
                  <a:lnTo>
                    <a:pt x="422" y="354"/>
                  </a:lnTo>
                  <a:lnTo>
                    <a:pt x="421" y="362"/>
                  </a:lnTo>
                  <a:lnTo>
                    <a:pt x="418" y="368"/>
                  </a:lnTo>
                  <a:lnTo>
                    <a:pt x="416" y="376"/>
                  </a:lnTo>
                  <a:lnTo>
                    <a:pt x="413" y="382"/>
                  </a:lnTo>
                  <a:lnTo>
                    <a:pt x="409" y="389"/>
                  </a:lnTo>
                  <a:lnTo>
                    <a:pt x="404" y="394"/>
                  </a:lnTo>
                  <a:lnTo>
                    <a:pt x="400" y="399"/>
                  </a:lnTo>
                  <a:lnTo>
                    <a:pt x="395" y="405"/>
                  </a:lnTo>
                  <a:lnTo>
                    <a:pt x="388" y="409"/>
                  </a:lnTo>
                  <a:lnTo>
                    <a:pt x="382" y="412"/>
                  </a:lnTo>
                  <a:lnTo>
                    <a:pt x="375" y="416"/>
                  </a:lnTo>
                  <a:lnTo>
                    <a:pt x="369" y="418"/>
                  </a:lnTo>
                  <a:lnTo>
                    <a:pt x="362" y="420"/>
                  </a:lnTo>
                  <a:lnTo>
                    <a:pt x="354" y="421"/>
                  </a:lnTo>
                  <a:lnTo>
                    <a:pt x="347" y="422"/>
                  </a:lnTo>
                  <a:lnTo>
                    <a:pt x="339" y="421"/>
                  </a:lnTo>
                  <a:lnTo>
                    <a:pt x="331" y="420"/>
                  </a:lnTo>
                  <a:lnTo>
                    <a:pt x="324" y="418"/>
                  </a:lnTo>
                  <a:lnTo>
                    <a:pt x="318" y="416"/>
                  </a:lnTo>
                  <a:lnTo>
                    <a:pt x="311" y="412"/>
                  </a:lnTo>
                  <a:lnTo>
                    <a:pt x="305" y="409"/>
                  </a:lnTo>
                  <a:lnTo>
                    <a:pt x="298" y="405"/>
                  </a:lnTo>
                  <a:lnTo>
                    <a:pt x="293" y="399"/>
                  </a:lnTo>
                  <a:lnTo>
                    <a:pt x="289" y="394"/>
                  </a:lnTo>
                  <a:lnTo>
                    <a:pt x="284" y="389"/>
                  </a:lnTo>
                  <a:lnTo>
                    <a:pt x="280" y="382"/>
                  </a:lnTo>
                  <a:lnTo>
                    <a:pt x="277" y="376"/>
                  </a:lnTo>
                  <a:lnTo>
                    <a:pt x="275" y="368"/>
                  </a:lnTo>
                  <a:lnTo>
                    <a:pt x="273" y="362"/>
                  </a:lnTo>
                  <a:lnTo>
                    <a:pt x="271" y="354"/>
                  </a:lnTo>
                  <a:lnTo>
                    <a:pt x="271" y="346"/>
                  </a:lnTo>
                  <a:lnTo>
                    <a:pt x="271" y="346"/>
                  </a:lnTo>
                  <a:close/>
                  <a:moveTo>
                    <a:pt x="903" y="452"/>
                  </a:moveTo>
                  <a:lnTo>
                    <a:pt x="903" y="439"/>
                  </a:lnTo>
                  <a:lnTo>
                    <a:pt x="900" y="426"/>
                  </a:lnTo>
                  <a:lnTo>
                    <a:pt x="896" y="416"/>
                  </a:lnTo>
                  <a:lnTo>
                    <a:pt x="890" y="405"/>
                  </a:lnTo>
                  <a:lnTo>
                    <a:pt x="883" y="394"/>
                  </a:lnTo>
                  <a:lnTo>
                    <a:pt x="875" y="386"/>
                  </a:lnTo>
                  <a:lnTo>
                    <a:pt x="866" y="378"/>
                  </a:lnTo>
                  <a:lnTo>
                    <a:pt x="855" y="372"/>
                  </a:lnTo>
                  <a:lnTo>
                    <a:pt x="862" y="362"/>
                  </a:lnTo>
                  <a:lnTo>
                    <a:pt x="868" y="351"/>
                  </a:lnTo>
                  <a:lnTo>
                    <a:pt x="872" y="339"/>
                  </a:lnTo>
                  <a:lnTo>
                    <a:pt x="875" y="328"/>
                  </a:lnTo>
                  <a:lnTo>
                    <a:pt x="876" y="316"/>
                  </a:lnTo>
                  <a:lnTo>
                    <a:pt x="875" y="303"/>
                  </a:lnTo>
                  <a:lnTo>
                    <a:pt x="873" y="291"/>
                  </a:lnTo>
                  <a:lnTo>
                    <a:pt x="869" y="279"/>
                  </a:lnTo>
                  <a:lnTo>
                    <a:pt x="863" y="268"/>
                  </a:lnTo>
                  <a:lnTo>
                    <a:pt x="857" y="258"/>
                  </a:lnTo>
                  <a:lnTo>
                    <a:pt x="848" y="248"/>
                  </a:lnTo>
                  <a:lnTo>
                    <a:pt x="839" y="241"/>
                  </a:lnTo>
                  <a:lnTo>
                    <a:pt x="829" y="234"/>
                  </a:lnTo>
                  <a:lnTo>
                    <a:pt x="817" y="229"/>
                  </a:lnTo>
                  <a:lnTo>
                    <a:pt x="807" y="225"/>
                  </a:lnTo>
                  <a:lnTo>
                    <a:pt x="794" y="224"/>
                  </a:lnTo>
                  <a:lnTo>
                    <a:pt x="797" y="211"/>
                  </a:lnTo>
                  <a:lnTo>
                    <a:pt x="798" y="199"/>
                  </a:lnTo>
                  <a:lnTo>
                    <a:pt x="797" y="187"/>
                  </a:lnTo>
                  <a:lnTo>
                    <a:pt x="795" y="175"/>
                  </a:lnTo>
                  <a:lnTo>
                    <a:pt x="792" y="163"/>
                  </a:lnTo>
                  <a:lnTo>
                    <a:pt x="786" y="153"/>
                  </a:lnTo>
                  <a:lnTo>
                    <a:pt x="780" y="142"/>
                  </a:lnTo>
                  <a:lnTo>
                    <a:pt x="771" y="132"/>
                  </a:lnTo>
                  <a:lnTo>
                    <a:pt x="765" y="126"/>
                  </a:lnTo>
                  <a:lnTo>
                    <a:pt x="757" y="121"/>
                  </a:lnTo>
                  <a:lnTo>
                    <a:pt x="750" y="116"/>
                  </a:lnTo>
                  <a:lnTo>
                    <a:pt x="742" y="113"/>
                  </a:lnTo>
                  <a:lnTo>
                    <a:pt x="734" y="110"/>
                  </a:lnTo>
                  <a:lnTo>
                    <a:pt x="725" y="108"/>
                  </a:lnTo>
                  <a:lnTo>
                    <a:pt x="717" y="107"/>
                  </a:lnTo>
                  <a:lnTo>
                    <a:pt x="707" y="106"/>
                  </a:lnTo>
                  <a:lnTo>
                    <a:pt x="694" y="107"/>
                  </a:lnTo>
                  <a:lnTo>
                    <a:pt x="680" y="110"/>
                  </a:lnTo>
                  <a:lnTo>
                    <a:pt x="678" y="98"/>
                  </a:lnTo>
                  <a:lnTo>
                    <a:pt x="675" y="86"/>
                  </a:lnTo>
                  <a:lnTo>
                    <a:pt x="669" y="74"/>
                  </a:lnTo>
                  <a:lnTo>
                    <a:pt x="663" y="65"/>
                  </a:lnTo>
                  <a:lnTo>
                    <a:pt x="655" y="55"/>
                  </a:lnTo>
                  <a:lnTo>
                    <a:pt x="647" y="48"/>
                  </a:lnTo>
                  <a:lnTo>
                    <a:pt x="636" y="40"/>
                  </a:lnTo>
                  <a:lnTo>
                    <a:pt x="624" y="35"/>
                  </a:lnTo>
                  <a:lnTo>
                    <a:pt x="612" y="30"/>
                  </a:lnTo>
                  <a:lnTo>
                    <a:pt x="601" y="28"/>
                  </a:lnTo>
                  <a:lnTo>
                    <a:pt x="588" y="27"/>
                  </a:lnTo>
                  <a:lnTo>
                    <a:pt x="576" y="28"/>
                  </a:lnTo>
                  <a:lnTo>
                    <a:pt x="564" y="32"/>
                  </a:lnTo>
                  <a:lnTo>
                    <a:pt x="552" y="36"/>
                  </a:lnTo>
                  <a:lnTo>
                    <a:pt x="542" y="41"/>
                  </a:lnTo>
                  <a:lnTo>
                    <a:pt x="532" y="49"/>
                  </a:lnTo>
                  <a:lnTo>
                    <a:pt x="526" y="38"/>
                  </a:lnTo>
                  <a:lnTo>
                    <a:pt x="518" y="28"/>
                  </a:lnTo>
                  <a:lnTo>
                    <a:pt x="510" y="20"/>
                  </a:lnTo>
                  <a:lnTo>
                    <a:pt x="499" y="13"/>
                  </a:lnTo>
                  <a:lnTo>
                    <a:pt x="488" y="8"/>
                  </a:lnTo>
                  <a:lnTo>
                    <a:pt x="476" y="4"/>
                  </a:lnTo>
                  <a:lnTo>
                    <a:pt x="464" y="0"/>
                  </a:lnTo>
                  <a:lnTo>
                    <a:pt x="452" y="0"/>
                  </a:lnTo>
                  <a:lnTo>
                    <a:pt x="439" y="0"/>
                  </a:lnTo>
                  <a:lnTo>
                    <a:pt x="427" y="4"/>
                  </a:lnTo>
                  <a:lnTo>
                    <a:pt x="415" y="8"/>
                  </a:lnTo>
                  <a:lnTo>
                    <a:pt x="404" y="13"/>
                  </a:lnTo>
                  <a:lnTo>
                    <a:pt x="395" y="20"/>
                  </a:lnTo>
                  <a:lnTo>
                    <a:pt x="386" y="28"/>
                  </a:lnTo>
                  <a:lnTo>
                    <a:pt x="379" y="38"/>
                  </a:lnTo>
                  <a:lnTo>
                    <a:pt x="371" y="49"/>
                  </a:lnTo>
                  <a:lnTo>
                    <a:pt x="362" y="41"/>
                  </a:lnTo>
                  <a:lnTo>
                    <a:pt x="351" y="36"/>
                  </a:lnTo>
                  <a:lnTo>
                    <a:pt x="340" y="32"/>
                  </a:lnTo>
                  <a:lnTo>
                    <a:pt x="327" y="28"/>
                  </a:lnTo>
                  <a:lnTo>
                    <a:pt x="315" y="27"/>
                  </a:lnTo>
                  <a:lnTo>
                    <a:pt x="304" y="28"/>
                  </a:lnTo>
                  <a:lnTo>
                    <a:pt x="291" y="30"/>
                  </a:lnTo>
                  <a:lnTo>
                    <a:pt x="279" y="35"/>
                  </a:lnTo>
                  <a:lnTo>
                    <a:pt x="268" y="40"/>
                  </a:lnTo>
                  <a:lnTo>
                    <a:pt x="257" y="47"/>
                  </a:lnTo>
                  <a:lnTo>
                    <a:pt x="249" y="55"/>
                  </a:lnTo>
                  <a:lnTo>
                    <a:pt x="240" y="65"/>
                  </a:lnTo>
                  <a:lnTo>
                    <a:pt x="234" y="74"/>
                  </a:lnTo>
                  <a:lnTo>
                    <a:pt x="229" y="86"/>
                  </a:lnTo>
                  <a:lnTo>
                    <a:pt x="225" y="98"/>
                  </a:lnTo>
                  <a:lnTo>
                    <a:pt x="223" y="110"/>
                  </a:lnTo>
                  <a:lnTo>
                    <a:pt x="210" y="107"/>
                  </a:lnTo>
                  <a:lnTo>
                    <a:pt x="196" y="106"/>
                  </a:lnTo>
                  <a:lnTo>
                    <a:pt x="188" y="107"/>
                  </a:lnTo>
                  <a:lnTo>
                    <a:pt x="179" y="108"/>
                  </a:lnTo>
                  <a:lnTo>
                    <a:pt x="171" y="110"/>
                  </a:lnTo>
                  <a:lnTo>
                    <a:pt x="162" y="113"/>
                  </a:lnTo>
                  <a:lnTo>
                    <a:pt x="155" y="116"/>
                  </a:lnTo>
                  <a:lnTo>
                    <a:pt x="146" y="121"/>
                  </a:lnTo>
                  <a:lnTo>
                    <a:pt x="140" y="126"/>
                  </a:lnTo>
                  <a:lnTo>
                    <a:pt x="133" y="132"/>
                  </a:lnTo>
                  <a:lnTo>
                    <a:pt x="125" y="142"/>
                  </a:lnTo>
                  <a:lnTo>
                    <a:pt x="117" y="153"/>
                  </a:lnTo>
                  <a:lnTo>
                    <a:pt x="113" y="163"/>
                  </a:lnTo>
                  <a:lnTo>
                    <a:pt x="108" y="175"/>
                  </a:lnTo>
                  <a:lnTo>
                    <a:pt x="106" y="187"/>
                  </a:lnTo>
                  <a:lnTo>
                    <a:pt x="106" y="199"/>
                  </a:lnTo>
                  <a:lnTo>
                    <a:pt x="107" y="211"/>
                  </a:lnTo>
                  <a:lnTo>
                    <a:pt x="109" y="224"/>
                  </a:lnTo>
                  <a:lnTo>
                    <a:pt x="98" y="225"/>
                  </a:lnTo>
                  <a:lnTo>
                    <a:pt x="86" y="229"/>
                  </a:lnTo>
                  <a:lnTo>
                    <a:pt x="75" y="234"/>
                  </a:lnTo>
                  <a:lnTo>
                    <a:pt x="64" y="241"/>
                  </a:lnTo>
                  <a:lnTo>
                    <a:pt x="56" y="248"/>
                  </a:lnTo>
                  <a:lnTo>
                    <a:pt x="47" y="258"/>
                  </a:lnTo>
                  <a:lnTo>
                    <a:pt x="40" y="268"/>
                  </a:lnTo>
                  <a:lnTo>
                    <a:pt x="34" y="279"/>
                  </a:lnTo>
                  <a:lnTo>
                    <a:pt x="30" y="291"/>
                  </a:lnTo>
                  <a:lnTo>
                    <a:pt x="28" y="303"/>
                  </a:lnTo>
                  <a:lnTo>
                    <a:pt x="28" y="316"/>
                  </a:lnTo>
                  <a:lnTo>
                    <a:pt x="29" y="328"/>
                  </a:lnTo>
                  <a:lnTo>
                    <a:pt x="31" y="339"/>
                  </a:lnTo>
                  <a:lnTo>
                    <a:pt x="35" y="351"/>
                  </a:lnTo>
                  <a:lnTo>
                    <a:pt x="42" y="362"/>
                  </a:lnTo>
                  <a:lnTo>
                    <a:pt x="48" y="372"/>
                  </a:lnTo>
                  <a:lnTo>
                    <a:pt x="39" y="378"/>
                  </a:lnTo>
                  <a:lnTo>
                    <a:pt x="29" y="386"/>
                  </a:lnTo>
                  <a:lnTo>
                    <a:pt x="20" y="394"/>
                  </a:lnTo>
                  <a:lnTo>
                    <a:pt x="14" y="405"/>
                  </a:lnTo>
                  <a:lnTo>
                    <a:pt x="8" y="416"/>
                  </a:lnTo>
                  <a:lnTo>
                    <a:pt x="3" y="427"/>
                  </a:lnTo>
                  <a:lnTo>
                    <a:pt x="1" y="439"/>
                  </a:lnTo>
                  <a:lnTo>
                    <a:pt x="0" y="452"/>
                  </a:lnTo>
                  <a:lnTo>
                    <a:pt x="1" y="464"/>
                  </a:lnTo>
                  <a:lnTo>
                    <a:pt x="3" y="477"/>
                  </a:lnTo>
                  <a:lnTo>
                    <a:pt x="8" y="488"/>
                  </a:lnTo>
                  <a:lnTo>
                    <a:pt x="14" y="499"/>
                  </a:lnTo>
                  <a:lnTo>
                    <a:pt x="20" y="509"/>
                  </a:lnTo>
                  <a:lnTo>
                    <a:pt x="29" y="517"/>
                  </a:lnTo>
                  <a:lnTo>
                    <a:pt x="38" y="525"/>
                  </a:lnTo>
                  <a:lnTo>
                    <a:pt x="48" y="531"/>
                  </a:lnTo>
                  <a:lnTo>
                    <a:pt x="41" y="542"/>
                  </a:lnTo>
                  <a:lnTo>
                    <a:pt x="35" y="553"/>
                  </a:lnTo>
                  <a:lnTo>
                    <a:pt x="31" y="564"/>
                  </a:lnTo>
                  <a:lnTo>
                    <a:pt x="29" y="575"/>
                  </a:lnTo>
                  <a:lnTo>
                    <a:pt x="28" y="588"/>
                  </a:lnTo>
                  <a:lnTo>
                    <a:pt x="28" y="600"/>
                  </a:lnTo>
                  <a:lnTo>
                    <a:pt x="30" y="613"/>
                  </a:lnTo>
                  <a:lnTo>
                    <a:pt x="34" y="625"/>
                  </a:lnTo>
                  <a:lnTo>
                    <a:pt x="40" y="635"/>
                  </a:lnTo>
                  <a:lnTo>
                    <a:pt x="47" y="646"/>
                  </a:lnTo>
                  <a:lnTo>
                    <a:pt x="56" y="655"/>
                  </a:lnTo>
                  <a:lnTo>
                    <a:pt x="64" y="663"/>
                  </a:lnTo>
                  <a:lnTo>
                    <a:pt x="75" y="670"/>
                  </a:lnTo>
                  <a:lnTo>
                    <a:pt x="86" y="674"/>
                  </a:lnTo>
                  <a:lnTo>
                    <a:pt x="98" y="678"/>
                  </a:lnTo>
                  <a:lnTo>
                    <a:pt x="109" y="681"/>
                  </a:lnTo>
                  <a:lnTo>
                    <a:pt x="107" y="692"/>
                  </a:lnTo>
                  <a:lnTo>
                    <a:pt x="106" y="704"/>
                  </a:lnTo>
                  <a:lnTo>
                    <a:pt x="106" y="716"/>
                  </a:lnTo>
                  <a:lnTo>
                    <a:pt x="108" y="729"/>
                  </a:lnTo>
                  <a:lnTo>
                    <a:pt x="113" y="740"/>
                  </a:lnTo>
                  <a:lnTo>
                    <a:pt x="118" y="751"/>
                  </a:lnTo>
                  <a:lnTo>
                    <a:pt x="125" y="761"/>
                  </a:lnTo>
                  <a:lnTo>
                    <a:pt x="133" y="771"/>
                  </a:lnTo>
                  <a:lnTo>
                    <a:pt x="140" y="777"/>
                  </a:lnTo>
                  <a:lnTo>
                    <a:pt x="147" y="782"/>
                  </a:lnTo>
                  <a:lnTo>
                    <a:pt x="155" y="787"/>
                  </a:lnTo>
                  <a:lnTo>
                    <a:pt x="162" y="791"/>
                  </a:lnTo>
                  <a:lnTo>
                    <a:pt x="171" y="794"/>
                  </a:lnTo>
                  <a:lnTo>
                    <a:pt x="179" y="796"/>
                  </a:lnTo>
                  <a:lnTo>
                    <a:pt x="188" y="797"/>
                  </a:lnTo>
                  <a:lnTo>
                    <a:pt x="196" y="797"/>
                  </a:lnTo>
                  <a:lnTo>
                    <a:pt x="210" y="796"/>
                  </a:lnTo>
                  <a:lnTo>
                    <a:pt x="223" y="793"/>
                  </a:lnTo>
                  <a:lnTo>
                    <a:pt x="225" y="806"/>
                  </a:lnTo>
                  <a:lnTo>
                    <a:pt x="229" y="818"/>
                  </a:lnTo>
                  <a:lnTo>
                    <a:pt x="234" y="829"/>
                  </a:lnTo>
                  <a:lnTo>
                    <a:pt x="240" y="838"/>
                  </a:lnTo>
                  <a:lnTo>
                    <a:pt x="248" y="848"/>
                  </a:lnTo>
                  <a:lnTo>
                    <a:pt x="257" y="856"/>
                  </a:lnTo>
                  <a:lnTo>
                    <a:pt x="268" y="863"/>
                  </a:lnTo>
                  <a:lnTo>
                    <a:pt x="279" y="869"/>
                  </a:lnTo>
                  <a:lnTo>
                    <a:pt x="291" y="873"/>
                  </a:lnTo>
                  <a:lnTo>
                    <a:pt x="304" y="875"/>
                  </a:lnTo>
                  <a:lnTo>
                    <a:pt x="315" y="876"/>
                  </a:lnTo>
                  <a:lnTo>
                    <a:pt x="327" y="875"/>
                  </a:lnTo>
                  <a:lnTo>
                    <a:pt x="340" y="871"/>
                  </a:lnTo>
                  <a:lnTo>
                    <a:pt x="351" y="868"/>
                  </a:lnTo>
                  <a:lnTo>
                    <a:pt x="362" y="862"/>
                  </a:lnTo>
                  <a:lnTo>
                    <a:pt x="371" y="855"/>
                  </a:lnTo>
                  <a:lnTo>
                    <a:pt x="379" y="865"/>
                  </a:lnTo>
                  <a:lnTo>
                    <a:pt x="386" y="875"/>
                  </a:lnTo>
                  <a:lnTo>
                    <a:pt x="395" y="883"/>
                  </a:lnTo>
                  <a:lnTo>
                    <a:pt x="404" y="890"/>
                  </a:lnTo>
                  <a:lnTo>
                    <a:pt x="415" y="896"/>
                  </a:lnTo>
                  <a:lnTo>
                    <a:pt x="427" y="900"/>
                  </a:lnTo>
                  <a:lnTo>
                    <a:pt x="439" y="903"/>
                  </a:lnTo>
                  <a:lnTo>
                    <a:pt x="452" y="904"/>
                  </a:lnTo>
                  <a:lnTo>
                    <a:pt x="464" y="903"/>
                  </a:lnTo>
                  <a:lnTo>
                    <a:pt x="476" y="899"/>
                  </a:lnTo>
                  <a:lnTo>
                    <a:pt x="488" y="896"/>
                  </a:lnTo>
                  <a:lnTo>
                    <a:pt x="499" y="890"/>
                  </a:lnTo>
                  <a:lnTo>
                    <a:pt x="510" y="883"/>
                  </a:lnTo>
                  <a:lnTo>
                    <a:pt x="518" y="875"/>
                  </a:lnTo>
                  <a:lnTo>
                    <a:pt x="526" y="865"/>
                  </a:lnTo>
                  <a:lnTo>
                    <a:pt x="532" y="855"/>
                  </a:lnTo>
                  <a:lnTo>
                    <a:pt x="542" y="862"/>
                  </a:lnTo>
                  <a:lnTo>
                    <a:pt x="552" y="868"/>
                  </a:lnTo>
                  <a:lnTo>
                    <a:pt x="564" y="871"/>
                  </a:lnTo>
                  <a:lnTo>
                    <a:pt x="576" y="875"/>
                  </a:lnTo>
                  <a:lnTo>
                    <a:pt x="588" y="876"/>
                  </a:lnTo>
                  <a:lnTo>
                    <a:pt x="601" y="875"/>
                  </a:lnTo>
                  <a:lnTo>
                    <a:pt x="612" y="873"/>
                  </a:lnTo>
                  <a:lnTo>
                    <a:pt x="624" y="869"/>
                  </a:lnTo>
                  <a:lnTo>
                    <a:pt x="636" y="863"/>
                  </a:lnTo>
                  <a:lnTo>
                    <a:pt x="647" y="856"/>
                  </a:lnTo>
                  <a:lnTo>
                    <a:pt x="655" y="848"/>
                  </a:lnTo>
                  <a:lnTo>
                    <a:pt x="663" y="838"/>
                  </a:lnTo>
                  <a:lnTo>
                    <a:pt x="669" y="829"/>
                  </a:lnTo>
                  <a:lnTo>
                    <a:pt x="675" y="818"/>
                  </a:lnTo>
                  <a:lnTo>
                    <a:pt x="678" y="806"/>
                  </a:lnTo>
                  <a:lnTo>
                    <a:pt x="680" y="793"/>
                  </a:lnTo>
                  <a:lnTo>
                    <a:pt x="694" y="796"/>
                  </a:lnTo>
                  <a:lnTo>
                    <a:pt x="707" y="797"/>
                  </a:lnTo>
                  <a:lnTo>
                    <a:pt x="717" y="797"/>
                  </a:lnTo>
                  <a:lnTo>
                    <a:pt x="725" y="796"/>
                  </a:lnTo>
                  <a:lnTo>
                    <a:pt x="734" y="794"/>
                  </a:lnTo>
                  <a:lnTo>
                    <a:pt x="742" y="791"/>
                  </a:lnTo>
                  <a:lnTo>
                    <a:pt x="750" y="787"/>
                  </a:lnTo>
                  <a:lnTo>
                    <a:pt x="757" y="782"/>
                  </a:lnTo>
                  <a:lnTo>
                    <a:pt x="765" y="777"/>
                  </a:lnTo>
                  <a:lnTo>
                    <a:pt x="771" y="771"/>
                  </a:lnTo>
                  <a:lnTo>
                    <a:pt x="780" y="761"/>
                  </a:lnTo>
                  <a:lnTo>
                    <a:pt x="786" y="751"/>
                  </a:lnTo>
                  <a:lnTo>
                    <a:pt x="792" y="740"/>
                  </a:lnTo>
                  <a:lnTo>
                    <a:pt x="795" y="729"/>
                  </a:lnTo>
                  <a:lnTo>
                    <a:pt x="797" y="716"/>
                  </a:lnTo>
                  <a:lnTo>
                    <a:pt x="798" y="704"/>
                  </a:lnTo>
                  <a:lnTo>
                    <a:pt x="797" y="692"/>
                  </a:lnTo>
                  <a:lnTo>
                    <a:pt x="794" y="681"/>
                  </a:lnTo>
                  <a:lnTo>
                    <a:pt x="807" y="678"/>
                  </a:lnTo>
                  <a:lnTo>
                    <a:pt x="817" y="674"/>
                  </a:lnTo>
                  <a:lnTo>
                    <a:pt x="829" y="670"/>
                  </a:lnTo>
                  <a:lnTo>
                    <a:pt x="839" y="663"/>
                  </a:lnTo>
                  <a:lnTo>
                    <a:pt x="848" y="655"/>
                  </a:lnTo>
                  <a:lnTo>
                    <a:pt x="857" y="646"/>
                  </a:lnTo>
                  <a:lnTo>
                    <a:pt x="863" y="635"/>
                  </a:lnTo>
                  <a:lnTo>
                    <a:pt x="869" y="625"/>
                  </a:lnTo>
                  <a:lnTo>
                    <a:pt x="873" y="613"/>
                  </a:lnTo>
                  <a:lnTo>
                    <a:pt x="875" y="600"/>
                  </a:lnTo>
                  <a:lnTo>
                    <a:pt x="876" y="588"/>
                  </a:lnTo>
                  <a:lnTo>
                    <a:pt x="875" y="575"/>
                  </a:lnTo>
                  <a:lnTo>
                    <a:pt x="872" y="564"/>
                  </a:lnTo>
                  <a:lnTo>
                    <a:pt x="868" y="553"/>
                  </a:lnTo>
                  <a:lnTo>
                    <a:pt x="862" y="542"/>
                  </a:lnTo>
                  <a:lnTo>
                    <a:pt x="855" y="531"/>
                  </a:lnTo>
                  <a:lnTo>
                    <a:pt x="866" y="525"/>
                  </a:lnTo>
                  <a:lnTo>
                    <a:pt x="875" y="517"/>
                  </a:lnTo>
                  <a:lnTo>
                    <a:pt x="883" y="509"/>
                  </a:lnTo>
                  <a:lnTo>
                    <a:pt x="890" y="499"/>
                  </a:lnTo>
                  <a:lnTo>
                    <a:pt x="896" y="488"/>
                  </a:lnTo>
                  <a:lnTo>
                    <a:pt x="900" y="477"/>
                  </a:lnTo>
                  <a:lnTo>
                    <a:pt x="903" y="464"/>
                  </a:lnTo>
                  <a:lnTo>
                    <a:pt x="903" y="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6320831" y="1467686"/>
            <a:ext cx="552177" cy="3292929"/>
            <a:chOff x="6266398" y="1468264"/>
            <a:chExt cx="552177" cy="3292929"/>
          </a:xfrm>
        </p:grpSpPr>
        <p:sp>
          <p:nvSpPr>
            <p:cNvPr id="27" name="Rectangle: Rounded Corners 53"/>
            <p:cNvSpPr/>
            <p:nvPr/>
          </p:nvSpPr>
          <p:spPr>
            <a:xfrm>
              <a:off x="6365367" y="1468264"/>
              <a:ext cx="354238" cy="3292929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Rounded Corners 54"/>
            <p:cNvSpPr/>
            <p:nvPr/>
          </p:nvSpPr>
          <p:spPr>
            <a:xfrm rot="10800000">
              <a:off x="6365365" y="1944235"/>
              <a:ext cx="354239" cy="2816958"/>
            </a:xfrm>
            <a:prstGeom prst="roundRect">
              <a:avLst>
                <a:gd name="adj" fmla="val 50000"/>
              </a:avLst>
            </a:prstGeom>
            <a:solidFill>
              <a:srgbClr val="3FC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55"/>
            <p:cNvSpPr/>
            <p:nvPr/>
          </p:nvSpPr>
          <p:spPr>
            <a:xfrm>
              <a:off x="6266398" y="4209016"/>
              <a:ext cx="552177" cy="552177"/>
            </a:xfrm>
            <a:prstGeom prst="ellipse">
              <a:avLst/>
            </a:prstGeom>
            <a:solidFill>
              <a:srgbClr val="1A6FBA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69"/>
            <p:cNvGrpSpPr/>
            <p:nvPr/>
          </p:nvGrpSpPr>
          <p:grpSpPr>
            <a:xfrm>
              <a:off x="6437317" y="4406373"/>
              <a:ext cx="210340" cy="157461"/>
              <a:chOff x="7610475" y="3671888"/>
              <a:chExt cx="284163" cy="212725"/>
            </a:xfrm>
            <a:solidFill>
              <a:schemeClr val="bg1"/>
            </a:solidFill>
          </p:grpSpPr>
          <p:sp>
            <p:nvSpPr>
              <p:cNvPr id="31" name="Freeform 3248"/>
              <p:cNvSpPr/>
              <p:nvPr/>
            </p:nvSpPr>
            <p:spPr bwMode="auto">
              <a:xfrm>
                <a:off x="7843838" y="3689350"/>
                <a:ext cx="50800" cy="177800"/>
              </a:xfrm>
              <a:custGeom>
                <a:avLst/>
                <a:gdLst>
                  <a:gd name="T0" fmla="*/ 20 w 162"/>
                  <a:gd name="T1" fmla="*/ 1 h 559"/>
                  <a:gd name="T2" fmla="*/ 15 w 162"/>
                  <a:gd name="T3" fmla="*/ 0 h 559"/>
                  <a:gd name="T4" fmla="*/ 9 w 162"/>
                  <a:gd name="T5" fmla="*/ 1 h 559"/>
                  <a:gd name="T6" fmla="*/ 4 w 162"/>
                  <a:gd name="T7" fmla="*/ 4 h 559"/>
                  <a:gd name="T8" fmla="*/ 1 w 162"/>
                  <a:gd name="T9" fmla="*/ 10 h 559"/>
                  <a:gd name="T10" fmla="*/ 0 w 162"/>
                  <a:gd name="T11" fmla="*/ 15 h 559"/>
                  <a:gd name="T12" fmla="*/ 2 w 162"/>
                  <a:gd name="T13" fmla="*/ 22 h 559"/>
                  <a:gd name="T14" fmla="*/ 5 w 162"/>
                  <a:gd name="T15" fmla="*/ 26 h 559"/>
                  <a:gd name="T16" fmla="*/ 21 w 162"/>
                  <a:gd name="T17" fmla="*/ 38 h 559"/>
                  <a:gd name="T18" fmla="*/ 47 w 162"/>
                  <a:gd name="T19" fmla="*/ 60 h 559"/>
                  <a:gd name="T20" fmla="*/ 70 w 162"/>
                  <a:gd name="T21" fmla="*/ 86 h 559"/>
                  <a:gd name="T22" fmla="*/ 90 w 162"/>
                  <a:gd name="T23" fmla="*/ 116 h 559"/>
                  <a:gd name="T24" fmla="*/ 107 w 162"/>
                  <a:gd name="T25" fmla="*/ 149 h 559"/>
                  <a:gd name="T26" fmla="*/ 118 w 162"/>
                  <a:gd name="T27" fmla="*/ 183 h 559"/>
                  <a:gd name="T28" fmla="*/ 127 w 162"/>
                  <a:gd name="T29" fmla="*/ 221 h 559"/>
                  <a:gd name="T30" fmla="*/ 131 w 162"/>
                  <a:gd name="T31" fmla="*/ 259 h 559"/>
                  <a:gd name="T32" fmla="*/ 131 w 162"/>
                  <a:gd name="T33" fmla="*/ 299 h 559"/>
                  <a:gd name="T34" fmla="*/ 127 w 162"/>
                  <a:gd name="T35" fmla="*/ 337 h 559"/>
                  <a:gd name="T36" fmla="*/ 118 w 162"/>
                  <a:gd name="T37" fmla="*/ 375 h 559"/>
                  <a:gd name="T38" fmla="*/ 107 w 162"/>
                  <a:gd name="T39" fmla="*/ 410 h 559"/>
                  <a:gd name="T40" fmla="*/ 90 w 162"/>
                  <a:gd name="T41" fmla="*/ 442 h 559"/>
                  <a:gd name="T42" fmla="*/ 70 w 162"/>
                  <a:gd name="T43" fmla="*/ 472 h 559"/>
                  <a:gd name="T44" fmla="*/ 47 w 162"/>
                  <a:gd name="T45" fmla="*/ 499 h 559"/>
                  <a:gd name="T46" fmla="*/ 21 w 162"/>
                  <a:gd name="T47" fmla="*/ 521 h 559"/>
                  <a:gd name="T48" fmla="*/ 5 w 162"/>
                  <a:gd name="T49" fmla="*/ 533 h 559"/>
                  <a:gd name="T50" fmla="*/ 2 w 162"/>
                  <a:gd name="T51" fmla="*/ 537 h 559"/>
                  <a:gd name="T52" fmla="*/ 0 w 162"/>
                  <a:gd name="T53" fmla="*/ 543 h 559"/>
                  <a:gd name="T54" fmla="*/ 1 w 162"/>
                  <a:gd name="T55" fmla="*/ 549 h 559"/>
                  <a:gd name="T56" fmla="*/ 5 w 162"/>
                  <a:gd name="T57" fmla="*/ 554 h 559"/>
                  <a:gd name="T58" fmla="*/ 11 w 162"/>
                  <a:gd name="T59" fmla="*/ 558 h 559"/>
                  <a:gd name="T60" fmla="*/ 19 w 162"/>
                  <a:gd name="T61" fmla="*/ 558 h 559"/>
                  <a:gd name="T62" fmla="*/ 39 w 162"/>
                  <a:gd name="T63" fmla="*/ 545 h 559"/>
                  <a:gd name="T64" fmla="*/ 68 w 162"/>
                  <a:gd name="T65" fmla="*/ 520 h 559"/>
                  <a:gd name="T66" fmla="*/ 94 w 162"/>
                  <a:gd name="T67" fmla="*/ 491 h 559"/>
                  <a:gd name="T68" fmla="*/ 115 w 162"/>
                  <a:gd name="T69" fmla="*/ 458 h 559"/>
                  <a:gd name="T70" fmla="*/ 133 w 162"/>
                  <a:gd name="T71" fmla="*/ 423 h 559"/>
                  <a:gd name="T72" fmla="*/ 147 w 162"/>
                  <a:gd name="T73" fmla="*/ 384 h 559"/>
                  <a:gd name="T74" fmla="*/ 157 w 162"/>
                  <a:gd name="T75" fmla="*/ 344 h 559"/>
                  <a:gd name="T76" fmla="*/ 161 w 162"/>
                  <a:gd name="T77" fmla="*/ 301 h 559"/>
                  <a:gd name="T78" fmla="*/ 161 w 162"/>
                  <a:gd name="T79" fmla="*/ 257 h 559"/>
                  <a:gd name="T80" fmla="*/ 157 w 162"/>
                  <a:gd name="T81" fmla="*/ 215 h 559"/>
                  <a:gd name="T82" fmla="*/ 147 w 162"/>
                  <a:gd name="T83" fmla="*/ 175 h 559"/>
                  <a:gd name="T84" fmla="*/ 133 w 162"/>
                  <a:gd name="T85" fmla="*/ 136 h 559"/>
                  <a:gd name="T86" fmla="*/ 115 w 162"/>
                  <a:gd name="T87" fmla="*/ 100 h 559"/>
                  <a:gd name="T88" fmla="*/ 94 w 162"/>
                  <a:gd name="T89" fmla="*/ 68 h 559"/>
                  <a:gd name="T90" fmla="*/ 68 w 162"/>
                  <a:gd name="T91" fmla="*/ 38 h 559"/>
                  <a:gd name="T92" fmla="*/ 39 w 162"/>
                  <a:gd name="T93" fmla="*/ 13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559">
                    <a:moveTo>
                      <a:pt x="23" y="2"/>
                    </a:moveTo>
                    <a:lnTo>
                      <a:pt x="20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2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8"/>
                    </a:lnTo>
                    <a:lnTo>
                      <a:pt x="21" y="38"/>
                    </a:lnTo>
                    <a:lnTo>
                      <a:pt x="35" y="48"/>
                    </a:lnTo>
                    <a:lnTo>
                      <a:pt x="47" y="60"/>
                    </a:lnTo>
                    <a:lnTo>
                      <a:pt x="60" y="73"/>
                    </a:lnTo>
                    <a:lnTo>
                      <a:pt x="70" y="86"/>
                    </a:lnTo>
                    <a:lnTo>
                      <a:pt x="81" y="101"/>
                    </a:lnTo>
                    <a:lnTo>
                      <a:pt x="90" y="116"/>
                    </a:lnTo>
                    <a:lnTo>
                      <a:pt x="98" y="132"/>
                    </a:lnTo>
                    <a:lnTo>
                      <a:pt x="107" y="149"/>
                    </a:lnTo>
                    <a:lnTo>
                      <a:pt x="113" y="166"/>
                    </a:lnTo>
                    <a:lnTo>
                      <a:pt x="118" y="183"/>
                    </a:lnTo>
                    <a:lnTo>
                      <a:pt x="124" y="202"/>
                    </a:lnTo>
                    <a:lnTo>
                      <a:pt x="127" y="221"/>
                    </a:lnTo>
                    <a:lnTo>
                      <a:pt x="130" y="240"/>
                    </a:lnTo>
                    <a:lnTo>
                      <a:pt x="131" y="259"/>
                    </a:lnTo>
                    <a:lnTo>
                      <a:pt x="132" y="279"/>
                    </a:lnTo>
                    <a:lnTo>
                      <a:pt x="131" y="299"/>
                    </a:lnTo>
                    <a:lnTo>
                      <a:pt x="130" y="319"/>
                    </a:lnTo>
                    <a:lnTo>
                      <a:pt x="127" y="337"/>
                    </a:lnTo>
                    <a:lnTo>
                      <a:pt x="124" y="356"/>
                    </a:lnTo>
                    <a:lnTo>
                      <a:pt x="118" y="375"/>
                    </a:lnTo>
                    <a:lnTo>
                      <a:pt x="113" y="393"/>
                    </a:lnTo>
                    <a:lnTo>
                      <a:pt x="107" y="410"/>
                    </a:lnTo>
                    <a:lnTo>
                      <a:pt x="98" y="426"/>
                    </a:lnTo>
                    <a:lnTo>
                      <a:pt x="90" y="442"/>
                    </a:lnTo>
                    <a:lnTo>
                      <a:pt x="81" y="458"/>
                    </a:lnTo>
                    <a:lnTo>
                      <a:pt x="70" y="472"/>
                    </a:lnTo>
                    <a:lnTo>
                      <a:pt x="60" y="486"/>
                    </a:lnTo>
                    <a:lnTo>
                      <a:pt x="47" y="499"/>
                    </a:lnTo>
                    <a:lnTo>
                      <a:pt x="35" y="510"/>
                    </a:lnTo>
                    <a:lnTo>
                      <a:pt x="21" y="521"/>
                    </a:lnTo>
                    <a:lnTo>
                      <a:pt x="7" y="531"/>
                    </a:lnTo>
                    <a:lnTo>
                      <a:pt x="5" y="533"/>
                    </a:lnTo>
                    <a:lnTo>
                      <a:pt x="3" y="535"/>
                    </a:lnTo>
                    <a:lnTo>
                      <a:pt x="2" y="537"/>
                    </a:lnTo>
                    <a:lnTo>
                      <a:pt x="1" y="540"/>
                    </a:lnTo>
                    <a:lnTo>
                      <a:pt x="0" y="543"/>
                    </a:lnTo>
                    <a:lnTo>
                      <a:pt x="1" y="546"/>
                    </a:lnTo>
                    <a:lnTo>
                      <a:pt x="1" y="549"/>
                    </a:lnTo>
                    <a:lnTo>
                      <a:pt x="3" y="551"/>
                    </a:lnTo>
                    <a:lnTo>
                      <a:pt x="5" y="554"/>
                    </a:lnTo>
                    <a:lnTo>
                      <a:pt x="8" y="556"/>
                    </a:lnTo>
                    <a:lnTo>
                      <a:pt x="11" y="558"/>
                    </a:lnTo>
                    <a:lnTo>
                      <a:pt x="15" y="559"/>
                    </a:lnTo>
                    <a:lnTo>
                      <a:pt x="19" y="558"/>
                    </a:lnTo>
                    <a:lnTo>
                      <a:pt x="23" y="555"/>
                    </a:lnTo>
                    <a:lnTo>
                      <a:pt x="39" y="545"/>
                    </a:lnTo>
                    <a:lnTo>
                      <a:pt x="53" y="533"/>
                    </a:lnTo>
                    <a:lnTo>
                      <a:pt x="68" y="520"/>
                    </a:lnTo>
                    <a:lnTo>
                      <a:pt x="81" y="506"/>
                    </a:lnTo>
                    <a:lnTo>
                      <a:pt x="94" y="491"/>
                    </a:lnTo>
                    <a:lnTo>
                      <a:pt x="105" y="475"/>
                    </a:lnTo>
                    <a:lnTo>
                      <a:pt x="115" y="458"/>
                    </a:lnTo>
                    <a:lnTo>
                      <a:pt x="125" y="441"/>
                    </a:lnTo>
                    <a:lnTo>
                      <a:pt x="133" y="423"/>
                    </a:lnTo>
                    <a:lnTo>
                      <a:pt x="141" y="403"/>
                    </a:lnTo>
                    <a:lnTo>
                      <a:pt x="147" y="384"/>
                    </a:lnTo>
                    <a:lnTo>
                      <a:pt x="153" y="364"/>
                    </a:lnTo>
                    <a:lnTo>
                      <a:pt x="157" y="344"/>
                    </a:lnTo>
                    <a:lnTo>
                      <a:pt x="159" y="322"/>
                    </a:lnTo>
                    <a:lnTo>
                      <a:pt x="161" y="301"/>
                    </a:lnTo>
                    <a:lnTo>
                      <a:pt x="162" y="279"/>
                    </a:lnTo>
                    <a:lnTo>
                      <a:pt x="161" y="257"/>
                    </a:lnTo>
                    <a:lnTo>
                      <a:pt x="159" y="236"/>
                    </a:lnTo>
                    <a:lnTo>
                      <a:pt x="157" y="215"/>
                    </a:lnTo>
                    <a:lnTo>
                      <a:pt x="153" y="195"/>
                    </a:lnTo>
                    <a:lnTo>
                      <a:pt x="147" y="175"/>
                    </a:lnTo>
                    <a:lnTo>
                      <a:pt x="141" y="154"/>
                    </a:lnTo>
                    <a:lnTo>
                      <a:pt x="133" y="136"/>
                    </a:lnTo>
                    <a:lnTo>
                      <a:pt x="125" y="118"/>
                    </a:lnTo>
                    <a:lnTo>
                      <a:pt x="115" y="100"/>
                    </a:lnTo>
                    <a:lnTo>
                      <a:pt x="105" y="83"/>
                    </a:lnTo>
                    <a:lnTo>
                      <a:pt x="94" y="68"/>
                    </a:lnTo>
                    <a:lnTo>
                      <a:pt x="81" y="53"/>
                    </a:lnTo>
                    <a:lnTo>
                      <a:pt x="68" y="38"/>
                    </a:lnTo>
                    <a:lnTo>
                      <a:pt x="53" y="25"/>
                    </a:lnTo>
                    <a:lnTo>
                      <a:pt x="39" y="13"/>
                    </a:ln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2" name="Freeform 3249"/>
              <p:cNvSpPr/>
              <p:nvPr/>
            </p:nvSpPr>
            <p:spPr bwMode="auto">
              <a:xfrm>
                <a:off x="7824788" y="3708400"/>
                <a:ext cx="46038" cy="141288"/>
              </a:xfrm>
              <a:custGeom>
                <a:avLst/>
                <a:gdLst>
                  <a:gd name="T0" fmla="*/ 142 w 142"/>
                  <a:gd name="T1" fmla="*/ 204 h 445"/>
                  <a:gd name="T2" fmla="*/ 138 w 142"/>
                  <a:gd name="T3" fmla="*/ 170 h 445"/>
                  <a:gd name="T4" fmla="*/ 130 w 142"/>
                  <a:gd name="T5" fmla="*/ 137 h 445"/>
                  <a:gd name="T6" fmla="*/ 117 w 142"/>
                  <a:gd name="T7" fmla="*/ 106 h 445"/>
                  <a:gd name="T8" fmla="*/ 102 w 142"/>
                  <a:gd name="T9" fmla="*/ 77 h 445"/>
                  <a:gd name="T10" fmla="*/ 82 w 142"/>
                  <a:gd name="T11" fmla="*/ 51 h 445"/>
                  <a:gd name="T12" fmla="*/ 60 w 142"/>
                  <a:gd name="T13" fmla="*/ 28 h 445"/>
                  <a:gd name="T14" fmla="*/ 35 w 142"/>
                  <a:gd name="T15" fmla="*/ 9 h 445"/>
                  <a:gd name="T16" fmla="*/ 18 w 142"/>
                  <a:gd name="T17" fmla="*/ 0 h 445"/>
                  <a:gd name="T18" fmla="*/ 13 w 142"/>
                  <a:gd name="T19" fmla="*/ 0 h 445"/>
                  <a:gd name="T20" fmla="*/ 8 w 142"/>
                  <a:gd name="T21" fmla="*/ 1 h 445"/>
                  <a:gd name="T22" fmla="*/ 3 w 142"/>
                  <a:gd name="T23" fmla="*/ 5 h 445"/>
                  <a:gd name="T24" fmla="*/ 0 w 142"/>
                  <a:gd name="T25" fmla="*/ 11 h 445"/>
                  <a:gd name="T26" fmla="*/ 0 w 142"/>
                  <a:gd name="T27" fmla="*/ 16 h 445"/>
                  <a:gd name="T28" fmla="*/ 1 w 142"/>
                  <a:gd name="T29" fmla="*/ 21 h 445"/>
                  <a:gd name="T30" fmla="*/ 5 w 142"/>
                  <a:gd name="T31" fmla="*/ 27 h 445"/>
                  <a:gd name="T32" fmla="*/ 19 w 142"/>
                  <a:gd name="T33" fmla="*/ 35 h 445"/>
                  <a:gd name="T34" fmla="*/ 41 w 142"/>
                  <a:gd name="T35" fmla="*/ 51 h 445"/>
                  <a:gd name="T36" fmla="*/ 60 w 142"/>
                  <a:gd name="T37" fmla="*/ 70 h 445"/>
                  <a:gd name="T38" fmla="*/ 77 w 142"/>
                  <a:gd name="T39" fmla="*/ 94 h 445"/>
                  <a:gd name="T40" fmla="*/ 91 w 142"/>
                  <a:gd name="T41" fmla="*/ 119 h 445"/>
                  <a:gd name="T42" fmla="*/ 102 w 142"/>
                  <a:gd name="T43" fmla="*/ 146 h 445"/>
                  <a:gd name="T44" fmla="*/ 108 w 142"/>
                  <a:gd name="T45" fmla="*/ 175 h 445"/>
                  <a:gd name="T46" fmla="*/ 112 w 142"/>
                  <a:gd name="T47" fmla="*/ 206 h 445"/>
                  <a:gd name="T48" fmla="*/ 112 w 142"/>
                  <a:gd name="T49" fmla="*/ 237 h 445"/>
                  <a:gd name="T50" fmla="*/ 108 w 142"/>
                  <a:gd name="T51" fmla="*/ 268 h 445"/>
                  <a:gd name="T52" fmla="*/ 102 w 142"/>
                  <a:gd name="T53" fmla="*/ 297 h 445"/>
                  <a:gd name="T54" fmla="*/ 91 w 142"/>
                  <a:gd name="T55" fmla="*/ 325 h 445"/>
                  <a:gd name="T56" fmla="*/ 77 w 142"/>
                  <a:gd name="T57" fmla="*/ 351 h 445"/>
                  <a:gd name="T58" fmla="*/ 60 w 142"/>
                  <a:gd name="T59" fmla="*/ 373 h 445"/>
                  <a:gd name="T60" fmla="*/ 41 w 142"/>
                  <a:gd name="T61" fmla="*/ 394 h 445"/>
                  <a:gd name="T62" fmla="*/ 19 w 142"/>
                  <a:gd name="T63" fmla="*/ 410 h 445"/>
                  <a:gd name="T64" fmla="*/ 5 w 142"/>
                  <a:gd name="T65" fmla="*/ 418 h 445"/>
                  <a:gd name="T66" fmla="*/ 1 w 142"/>
                  <a:gd name="T67" fmla="*/ 422 h 445"/>
                  <a:gd name="T68" fmla="*/ 0 w 142"/>
                  <a:gd name="T69" fmla="*/ 428 h 445"/>
                  <a:gd name="T70" fmla="*/ 0 w 142"/>
                  <a:gd name="T71" fmla="*/ 434 h 445"/>
                  <a:gd name="T72" fmla="*/ 3 w 142"/>
                  <a:gd name="T73" fmla="*/ 440 h 445"/>
                  <a:gd name="T74" fmla="*/ 11 w 142"/>
                  <a:gd name="T75" fmla="*/ 444 h 445"/>
                  <a:gd name="T76" fmla="*/ 18 w 142"/>
                  <a:gd name="T77" fmla="*/ 444 h 445"/>
                  <a:gd name="T78" fmla="*/ 35 w 142"/>
                  <a:gd name="T79" fmla="*/ 435 h 445"/>
                  <a:gd name="T80" fmla="*/ 60 w 142"/>
                  <a:gd name="T81" fmla="*/ 416 h 445"/>
                  <a:gd name="T82" fmla="*/ 82 w 142"/>
                  <a:gd name="T83" fmla="*/ 394 h 445"/>
                  <a:gd name="T84" fmla="*/ 102 w 142"/>
                  <a:gd name="T85" fmla="*/ 368 h 445"/>
                  <a:gd name="T86" fmla="*/ 117 w 142"/>
                  <a:gd name="T87" fmla="*/ 339 h 445"/>
                  <a:gd name="T88" fmla="*/ 130 w 142"/>
                  <a:gd name="T89" fmla="*/ 308 h 445"/>
                  <a:gd name="T90" fmla="*/ 138 w 142"/>
                  <a:gd name="T91" fmla="*/ 275 h 445"/>
                  <a:gd name="T92" fmla="*/ 142 w 142"/>
                  <a:gd name="T93" fmla="*/ 239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445">
                    <a:moveTo>
                      <a:pt x="142" y="222"/>
                    </a:moveTo>
                    <a:lnTo>
                      <a:pt x="142" y="204"/>
                    </a:lnTo>
                    <a:lnTo>
                      <a:pt x="140" y="187"/>
                    </a:lnTo>
                    <a:lnTo>
                      <a:pt x="138" y="170"/>
                    </a:lnTo>
                    <a:lnTo>
                      <a:pt x="134" y="153"/>
                    </a:lnTo>
                    <a:lnTo>
                      <a:pt x="130" y="137"/>
                    </a:lnTo>
                    <a:lnTo>
                      <a:pt x="124" y="121"/>
                    </a:lnTo>
                    <a:lnTo>
                      <a:pt x="117" y="106"/>
                    </a:lnTo>
                    <a:lnTo>
                      <a:pt x="109" y="91"/>
                    </a:lnTo>
                    <a:lnTo>
                      <a:pt x="102" y="77"/>
                    </a:lnTo>
                    <a:lnTo>
                      <a:pt x="92" y="63"/>
                    </a:lnTo>
                    <a:lnTo>
                      <a:pt x="82" y="51"/>
                    </a:lnTo>
                    <a:lnTo>
                      <a:pt x="72" y="39"/>
                    </a:lnTo>
                    <a:lnTo>
                      <a:pt x="60" y="28"/>
                    </a:lnTo>
                    <a:lnTo>
                      <a:pt x="48" y="18"/>
                    </a:lnTo>
                    <a:lnTo>
                      <a:pt x="35" y="9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9" y="35"/>
                    </a:lnTo>
                    <a:lnTo>
                      <a:pt x="30" y="43"/>
                    </a:lnTo>
                    <a:lnTo>
                      <a:pt x="41" y="51"/>
                    </a:lnTo>
                    <a:lnTo>
                      <a:pt x="51" y="61"/>
                    </a:lnTo>
                    <a:lnTo>
                      <a:pt x="60" y="70"/>
                    </a:lnTo>
                    <a:lnTo>
                      <a:pt x="69" y="82"/>
                    </a:lnTo>
                    <a:lnTo>
                      <a:pt x="77" y="94"/>
                    </a:lnTo>
                    <a:lnTo>
                      <a:pt x="85" y="106"/>
                    </a:lnTo>
                    <a:lnTo>
                      <a:pt x="91" y="119"/>
                    </a:lnTo>
                    <a:lnTo>
                      <a:pt x="96" y="133"/>
                    </a:lnTo>
                    <a:lnTo>
                      <a:pt x="102" y="146"/>
                    </a:lnTo>
                    <a:lnTo>
                      <a:pt x="105" y="161"/>
                    </a:lnTo>
                    <a:lnTo>
                      <a:pt x="108" y="175"/>
                    </a:lnTo>
                    <a:lnTo>
                      <a:pt x="111" y="191"/>
                    </a:lnTo>
                    <a:lnTo>
                      <a:pt x="112" y="206"/>
                    </a:lnTo>
                    <a:lnTo>
                      <a:pt x="112" y="222"/>
                    </a:lnTo>
                    <a:lnTo>
                      <a:pt x="112" y="237"/>
                    </a:lnTo>
                    <a:lnTo>
                      <a:pt x="111" y="253"/>
                    </a:lnTo>
                    <a:lnTo>
                      <a:pt x="108" y="268"/>
                    </a:lnTo>
                    <a:lnTo>
                      <a:pt x="105" y="283"/>
                    </a:lnTo>
                    <a:lnTo>
                      <a:pt x="102" y="297"/>
                    </a:lnTo>
                    <a:lnTo>
                      <a:pt x="96" y="311"/>
                    </a:lnTo>
                    <a:lnTo>
                      <a:pt x="91" y="325"/>
                    </a:lnTo>
                    <a:lnTo>
                      <a:pt x="85" y="338"/>
                    </a:lnTo>
                    <a:lnTo>
                      <a:pt x="77" y="351"/>
                    </a:lnTo>
                    <a:lnTo>
                      <a:pt x="69" y="363"/>
                    </a:lnTo>
                    <a:lnTo>
                      <a:pt x="60" y="373"/>
                    </a:lnTo>
                    <a:lnTo>
                      <a:pt x="51" y="384"/>
                    </a:lnTo>
                    <a:lnTo>
                      <a:pt x="41" y="394"/>
                    </a:lnTo>
                    <a:lnTo>
                      <a:pt x="30" y="402"/>
                    </a:lnTo>
                    <a:lnTo>
                      <a:pt x="19" y="410"/>
                    </a:lnTo>
                    <a:lnTo>
                      <a:pt x="8" y="416"/>
                    </a:lnTo>
                    <a:lnTo>
                      <a:pt x="5" y="418"/>
                    </a:lnTo>
                    <a:lnTo>
                      <a:pt x="3" y="420"/>
                    </a:lnTo>
                    <a:lnTo>
                      <a:pt x="1" y="422"/>
                    </a:lnTo>
                    <a:lnTo>
                      <a:pt x="0" y="426"/>
                    </a:lnTo>
                    <a:lnTo>
                      <a:pt x="0" y="428"/>
                    </a:lnTo>
                    <a:lnTo>
                      <a:pt x="0" y="431"/>
                    </a:lnTo>
                    <a:lnTo>
                      <a:pt x="0" y="434"/>
                    </a:lnTo>
                    <a:lnTo>
                      <a:pt x="1" y="436"/>
                    </a:lnTo>
                    <a:lnTo>
                      <a:pt x="3" y="440"/>
                    </a:lnTo>
                    <a:lnTo>
                      <a:pt x="7" y="443"/>
                    </a:lnTo>
                    <a:lnTo>
                      <a:pt x="11" y="444"/>
                    </a:lnTo>
                    <a:lnTo>
                      <a:pt x="15" y="445"/>
                    </a:lnTo>
                    <a:lnTo>
                      <a:pt x="18" y="444"/>
                    </a:lnTo>
                    <a:lnTo>
                      <a:pt x="21" y="443"/>
                    </a:lnTo>
                    <a:lnTo>
                      <a:pt x="35" y="435"/>
                    </a:lnTo>
                    <a:lnTo>
                      <a:pt x="48" y="426"/>
                    </a:lnTo>
                    <a:lnTo>
                      <a:pt x="60" y="416"/>
                    </a:lnTo>
                    <a:lnTo>
                      <a:pt x="72" y="405"/>
                    </a:lnTo>
                    <a:lnTo>
                      <a:pt x="82" y="394"/>
                    </a:lnTo>
                    <a:lnTo>
                      <a:pt x="92" y="381"/>
                    </a:lnTo>
                    <a:lnTo>
                      <a:pt x="102" y="368"/>
                    </a:lnTo>
                    <a:lnTo>
                      <a:pt x="109" y="354"/>
                    </a:lnTo>
                    <a:lnTo>
                      <a:pt x="117" y="339"/>
                    </a:lnTo>
                    <a:lnTo>
                      <a:pt x="124" y="323"/>
                    </a:lnTo>
                    <a:lnTo>
                      <a:pt x="130" y="308"/>
                    </a:lnTo>
                    <a:lnTo>
                      <a:pt x="134" y="291"/>
                    </a:lnTo>
                    <a:lnTo>
                      <a:pt x="138" y="275"/>
                    </a:lnTo>
                    <a:lnTo>
                      <a:pt x="140" y="258"/>
                    </a:lnTo>
                    <a:lnTo>
                      <a:pt x="142" y="239"/>
                    </a:lnTo>
                    <a:lnTo>
                      <a:pt x="142" y="2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3250"/>
              <p:cNvSpPr/>
              <p:nvPr/>
            </p:nvSpPr>
            <p:spPr bwMode="auto">
              <a:xfrm>
                <a:off x="7807325" y="3725863"/>
                <a:ext cx="39688" cy="10477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251"/>
              <p:cNvSpPr/>
              <p:nvPr/>
            </p:nvSpPr>
            <p:spPr bwMode="auto">
              <a:xfrm>
                <a:off x="7610475" y="3671888"/>
                <a:ext cx="160338" cy="212725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5" name="Agrupar 2"/>
          <p:cNvGrpSpPr/>
          <p:nvPr/>
        </p:nvGrpSpPr>
        <p:grpSpPr>
          <a:xfrm>
            <a:off x="8154483" y="1467686"/>
            <a:ext cx="552177" cy="3292929"/>
            <a:chOff x="5975271" y="1348609"/>
            <a:chExt cx="745975" cy="4448651"/>
          </a:xfrm>
        </p:grpSpPr>
        <p:sp>
          <p:nvSpPr>
            <p:cNvPr id="36" name="Rectangle: Rounded Corners 61"/>
            <p:cNvSpPr/>
            <p:nvPr/>
          </p:nvSpPr>
          <p:spPr>
            <a:xfrm>
              <a:off x="6108975" y="1348609"/>
              <a:ext cx="478565" cy="4448651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62"/>
            <p:cNvSpPr/>
            <p:nvPr/>
          </p:nvSpPr>
          <p:spPr>
            <a:xfrm rot="10800000">
              <a:off x="6108972" y="2420256"/>
              <a:ext cx="478567" cy="3377003"/>
            </a:xfrm>
            <a:prstGeom prst="roundRect">
              <a:avLst>
                <a:gd name="adj" fmla="val 50000"/>
              </a:avLst>
            </a:prstGeom>
            <a:solidFill>
              <a:srgbClr val="3FC1FF">
                <a:alpha val="783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63"/>
            <p:cNvSpPr/>
            <p:nvPr/>
          </p:nvSpPr>
          <p:spPr>
            <a:xfrm>
              <a:off x="5975271" y="5051285"/>
              <a:ext cx="745975" cy="745975"/>
            </a:xfrm>
            <a:prstGeom prst="ellipse">
              <a:avLst/>
            </a:prstGeom>
            <a:solidFill>
              <a:srgbClr val="1F508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950"/>
            <p:cNvSpPr>
              <a:spLocks noEditPoints="1"/>
            </p:cNvSpPr>
            <p:nvPr/>
          </p:nvSpPr>
          <p:spPr bwMode="auto">
            <a:xfrm>
              <a:off x="6242678" y="5279809"/>
              <a:ext cx="220663" cy="285750"/>
            </a:xfrm>
            <a:custGeom>
              <a:avLst/>
              <a:gdLst>
                <a:gd name="T0" fmla="*/ 542 w 553"/>
                <a:gd name="T1" fmla="*/ 205 h 722"/>
                <a:gd name="T2" fmla="*/ 323 w 553"/>
                <a:gd name="T3" fmla="*/ 313 h 722"/>
                <a:gd name="T4" fmla="*/ 312 w 553"/>
                <a:gd name="T5" fmla="*/ 306 h 722"/>
                <a:gd name="T6" fmla="*/ 315 w 553"/>
                <a:gd name="T7" fmla="*/ 293 h 722"/>
                <a:gd name="T8" fmla="*/ 444 w 553"/>
                <a:gd name="T9" fmla="*/ 289 h 722"/>
                <a:gd name="T10" fmla="*/ 455 w 553"/>
                <a:gd name="T11" fmla="*/ 297 h 722"/>
                <a:gd name="T12" fmla="*/ 452 w 553"/>
                <a:gd name="T13" fmla="*/ 310 h 722"/>
                <a:gd name="T14" fmla="*/ 444 w 553"/>
                <a:gd name="T15" fmla="*/ 433 h 722"/>
                <a:gd name="T16" fmla="*/ 315 w 553"/>
                <a:gd name="T17" fmla="*/ 430 h 722"/>
                <a:gd name="T18" fmla="*/ 312 w 553"/>
                <a:gd name="T19" fmla="*/ 417 h 722"/>
                <a:gd name="T20" fmla="*/ 323 w 553"/>
                <a:gd name="T21" fmla="*/ 409 h 722"/>
                <a:gd name="T22" fmla="*/ 452 w 553"/>
                <a:gd name="T23" fmla="*/ 413 h 722"/>
                <a:gd name="T24" fmla="*/ 455 w 553"/>
                <a:gd name="T25" fmla="*/ 426 h 722"/>
                <a:gd name="T26" fmla="*/ 444 w 553"/>
                <a:gd name="T27" fmla="*/ 433 h 722"/>
                <a:gd name="T28" fmla="*/ 318 w 553"/>
                <a:gd name="T29" fmla="*/ 577 h 722"/>
                <a:gd name="T30" fmla="*/ 311 w 553"/>
                <a:gd name="T31" fmla="*/ 566 h 722"/>
                <a:gd name="T32" fmla="*/ 318 w 553"/>
                <a:gd name="T33" fmla="*/ 555 h 722"/>
                <a:gd name="T34" fmla="*/ 449 w 553"/>
                <a:gd name="T35" fmla="*/ 555 h 722"/>
                <a:gd name="T36" fmla="*/ 456 w 553"/>
                <a:gd name="T37" fmla="*/ 566 h 722"/>
                <a:gd name="T38" fmla="*/ 449 w 553"/>
                <a:gd name="T39" fmla="*/ 577 h 722"/>
                <a:gd name="T40" fmla="*/ 194 w 553"/>
                <a:gd name="T41" fmla="*/ 325 h 722"/>
                <a:gd name="T42" fmla="*/ 181 w 553"/>
                <a:gd name="T43" fmla="*/ 327 h 722"/>
                <a:gd name="T44" fmla="*/ 129 w 553"/>
                <a:gd name="T45" fmla="*/ 275 h 722"/>
                <a:gd name="T46" fmla="*/ 132 w 553"/>
                <a:gd name="T47" fmla="*/ 262 h 722"/>
                <a:gd name="T48" fmla="*/ 145 w 553"/>
                <a:gd name="T49" fmla="*/ 260 h 722"/>
                <a:gd name="T50" fmla="*/ 253 w 553"/>
                <a:gd name="T51" fmla="*/ 232 h 722"/>
                <a:gd name="T52" fmla="*/ 267 w 553"/>
                <a:gd name="T53" fmla="*/ 230 h 722"/>
                <a:gd name="T54" fmla="*/ 274 w 553"/>
                <a:gd name="T55" fmla="*/ 240 h 722"/>
                <a:gd name="T56" fmla="*/ 271 w 553"/>
                <a:gd name="T57" fmla="*/ 386 h 722"/>
                <a:gd name="T58" fmla="*/ 186 w 553"/>
                <a:gd name="T59" fmla="*/ 465 h 722"/>
                <a:gd name="T60" fmla="*/ 132 w 553"/>
                <a:gd name="T61" fmla="*/ 415 h 722"/>
                <a:gd name="T62" fmla="*/ 129 w 553"/>
                <a:gd name="T63" fmla="*/ 403 h 722"/>
                <a:gd name="T64" fmla="*/ 140 w 553"/>
                <a:gd name="T65" fmla="*/ 395 h 722"/>
                <a:gd name="T66" fmla="*/ 186 w 553"/>
                <a:gd name="T67" fmla="*/ 436 h 722"/>
                <a:gd name="T68" fmla="*/ 262 w 553"/>
                <a:gd name="T69" fmla="*/ 365 h 722"/>
                <a:gd name="T70" fmla="*/ 273 w 553"/>
                <a:gd name="T71" fmla="*/ 372 h 722"/>
                <a:gd name="T72" fmla="*/ 271 w 553"/>
                <a:gd name="T73" fmla="*/ 386 h 722"/>
                <a:gd name="T74" fmla="*/ 190 w 553"/>
                <a:gd name="T75" fmla="*/ 601 h 722"/>
                <a:gd name="T76" fmla="*/ 178 w 553"/>
                <a:gd name="T77" fmla="*/ 599 h 722"/>
                <a:gd name="T78" fmla="*/ 128 w 553"/>
                <a:gd name="T79" fmla="*/ 545 h 722"/>
                <a:gd name="T80" fmla="*/ 136 w 553"/>
                <a:gd name="T81" fmla="*/ 533 h 722"/>
                <a:gd name="T82" fmla="*/ 149 w 553"/>
                <a:gd name="T83" fmla="*/ 535 h 722"/>
                <a:gd name="T84" fmla="*/ 258 w 553"/>
                <a:gd name="T85" fmla="*/ 502 h 722"/>
                <a:gd name="T86" fmla="*/ 271 w 553"/>
                <a:gd name="T87" fmla="*/ 505 h 722"/>
                <a:gd name="T88" fmla="*/ 273 w 553"/>
                <a:gd name="T89" fmla="*/ 518 h 722"/>
                <a:gd name="T90" fmla="*/ 357 w 553"/>
                <a:gd name="T91" fmla="*/ 3 h 722"/>
                <a:gd name="T92" fmla="*/ 12 w 553"/>
                <a:gd name="T93" fmla="*/ 0 h 722"/>
                <a:gd name="T94" fmla="*/ 1 w 553"/>
                <a:gd name="T95" fmla="*/ 7 h 722"/>
                <a:gd name="T96" fmla="*/ 1 w 553"/>
                <a:gd name="T97" fmla="*/ 715 h 722"/>
                <a:gd name="T98" fmla="*/ 12 w 553"/>
                <a:gd name="T99" fmla="*/ 722 h 722"/>
                <a:gd name="T100" fmla="*/ 550 w 553"/>
                <a:gd name="T101" fmla="*/ 719 h 722"/>
                <a:gd name="T102" fmla="*/ 553 w 553"/>
                <a:gd name="T103" fmla="*/ 205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53" h="722">
                  <a:moveTo>
                    <a:pt x="349" y="205"/>
                  </a:moveTo>
                  <a:lnTo>
                    <a:pt x="349" y="12"/>
                  </a:lnTo>
                  <a:lnTo>
                    <a:pt x="542" y="205"/>
                  </a:lnTo>
                  <a:lnTo>
                    <a:pt x="349" y="205"/>
                  </a:lnTo>
                  <a:close/>
                  <a:moveTo>
                    <a:pt x="444" y="313"/>
                  </a:moveTo>
                  <a:lnTo>
                    <a:pt x="323" y="313"/>
                  </a:lnTo>
                  <a:lnTo>
                    <a:pt x="318" y="312"/>
                  </a:lnTo>
                  <a:lnTo>
                    <a:pt x="315" y="310"/>
                  </a:lnTo>
                  <a:lnTo>
                    <a:pt x="312" y="306"/>
                  </a:lnTo>
                  <a:lnTo>
                    <a:pt x="311" y="301"/>
                  </a:lnTo>
                  <a:lnTo>
                    <a:pt x="312" y="297"/>
                  </a:lnTo>
                  <a:lnTo>
                    <a:pt x="315" y="293"/>
                  </a:lnTo>
                  <a:lnTo>
                    <a:pt x="318" y="290"/>
                  </a:lnTo>
                  <a:lnTo>
                    <a:pt x="323" y="289"/>
                  </a:lnTo>
                  <a:lnTo>
                    <a:pt x="444" y="289"/>
                  </a:lnTo>
                  <a:lnTo>
                    <a:pt x="449" y="290"/>
                  </a:lnTo>
                  <a:lnTo>
                    <a:pt x="452" y="293"/>
                  </a:lnTo>
                  <a:lnTo>
                    <a:pt x="455" y="297"/>
                  </a:lnTo>
                  <a:lnTo>
                    <a:pt x="456" y="301"/>
                  </a:lnTo>
                  <a:lnTo>
                    <a:pt x="455" y="306"/>
                  </a:lnTo>
                  <a:lnTo>
                    <a:pt x="452" y="310"/>
                  </a:lnTo>
                  <a:lnTo>
                    <a:pt x="449" y="312"/>
                  </a:lnTo>
                  <a:lnTo>
                    <a:pt x="444" y="313"/>
                  </a:lnTo>
                  <a:close/>
                  <a:moveTo>
                    <a:pt x="444" y="433"/>
                  </a:moveTo>
                  <a:lnTo>
                    <a:pt x="323" y="433"/>
                  </a:lnTo>
                  <a:lnTo>
                    <a:pt x="318" y="432"/>
                  </a:lnTo>
                  <a:lnTo>
                    <a:pt x="315" y="430"/>
                  </a:lnTo>
                  <a:lnTo>
                    <a:pt x="312" y="426"/>
                  </a:lnTo>
                  <a:lnTo>
                    <a:pt x="311" y="421"/>
                  </a:lnTo>
                  <a:lnTo>
                    <a:pt x="312" y="417"/>
                  </a:lnTo>
                  <a:lnTo>
                    <a:pt x="315" y="413"/>
                  </a:lnTo>
                  <a:lnTo>
                    <a:pt x="318" y="410"/>
                  </a:lnTo>
                  <a:lnTo>
                    <a:pt x="323" y="409"/>
                  </a:lnTo>
                  <a:lnTo>
                    <a:pt x="444" y="409"/>
                  </a:lnTo>
                  <a:lnTo>
                    <a:pt x="449" y="410"/>
                  </a:lnTo>
                  <a:lnTo>
                    <a:pt x="452" y="413"/>
                  </a:lnTo>
                  <a:lnTo>
                    <a:pt x="455" y="417"/>
                  </a:lnTo>
                  <a:lnTo>
                    <a:pt x="456" y="421"/>
                  </a:lnTo>
                  <a:lnTo>
                    <a:pt x="455" y="426"/>
                  </a:lnTo>
                  <a:lnTo>
                    <a:pt x="452" y="430"/>
                  </a:lnTo>
                  <a:lnTo>
                    <a:pt x="449" y="432"/>
                  </a:lnTo>
                  <a:lnTo>
                    <a:pt x="444" y="433"/>
                  </a:lnTo>
                  <a:close/>
                  <a:moveTo>
                    <a:pt x="444" y="578"/>
                  </a:moveTo>
                  <a:lnTo>
                    <a:pt x="323" y="578"/>
                  </a:lnTo>
                  <a:lnTo>
                    <a:pt x="318" y="577"/>
                  </a:lnTo>
                  <a:lnTo>
                    <a:pt x="315" y="574"/>
                  </a:lnTo>
                  <a:lnTo>
                    <a:pt x="312" y="571"/>
                  </a:lnTo>
                  <a:lnTo>
                    <a:pt x="311" y="566"/>
                  </a:lnTo>
                  <a:lnTo>
                    <a:pt x="312" y="561"/>
                  </a:lnTo>
                  <a:lnTo>
                    <a:pt x="315" y="558"/>
                  </a:lnTo>
                  <a:lnTo>
                    <a:pt x="318" y="555"/>
                  </a:lnTo>
                  <a:lnTo>
                    <a:pt x="323" y="554"/>
                  </a:lnTo>
                  <a:lnTo>
                    <a:pt x="444" y="554"/>
                  </a:lnTo>
                  <a:lnTo>
                    <a:pt x="449" y="555"/>
                  </a:lnTo>
                  <a:lnTo>
                    <a:pt x="452" y="558"/>
                  </a:lnTo>
                  <a:lnTo>
                    <a:pt x="455" y="561"/>
                  </a:lnTo>
                  <a:lnTo>
                    <a:pt x="456" y="566"/>
                  </a:lnTo>
                  <a:lnTo>
                    <a:pt x="455" y="571"/>
                  </a:lnTo>
                  <a:lnTo>
                    <a:pt x="452" y="574"/>
                  </a:lnTo>
                  <a:lnTo>
                    <a:pt x="449" y="577"/>
                  </a:lnTo>
                  <a:lnTo>
                    <a:pt x="444" y="578"/>
                  </a:lnTo>
                  <a:close/>
                  <a:moveTo>
                    <a:pt x="271" y="249"/>
                  </a:moveTo>
                  <a:lnTo>
                    <a:pt x="194" y="325"/>
                  </a:lnTo>
                  <a:lnTo>
                    <a:pt x="190" y="327"/>
                  </a:lnTo>
                  <a:lnTo>
                    <a:pt x="186" y="328"/>
                  </a:lnTo>
                  <a:lnTo>
                    <a:pt x="181" y="327"/>
                  </a:lnTo>
                  <a:lnTo>
                    <a:pt x="178" y="325"/>
                  </a:lnTo>
                  <a:lnTo>
                    <a:pt x="132" y="280"/>
                  </a:lnTo>
                  <a:lnTo>
                    <a:pt x="129" y="275"/>
                  </a:lnTo>
                  <a:lnTo>
                    <a:pt x="128" y="270"/>
                  </a:lnTo>
                  <a:lnTo>
                    <a:pt x="129" y="266"/>
                  </a:lnTo>
                  <a:lnTo>
                    <a:pt x="132" y="262"/>
                  </a:lnTo>
                  <a:lnTo>
                    <a:pt x="136" y="260"/>
                  </a:lnTo>
                  <a:lnTo>
                    <a:pt x="140" y="259"/>
                  </a:lnTo>
                  <a:lnTo>
                    <a:pt x="145" y="260"/>
                  </a:lnTo>
                  <a:lnTo>
                    <a:pt x="149" y="262"/>
                  </a:lnTo>
                  <a:lnTo>
                    <a:pt x="186" y="299"/>
                  </a:lnTo>
                  <a:lnTo>
                    <a:pt x="253" y="232"/>
                  </a:lnTo>
                  <a:lnTo>
                    <a:pt x="258" y="230"/>
                  </a:lnTo>
                  <a:lnTo>
                    <a:pt x="262" y="229"/>
                  </a:lnTo>
                  <a:lnTo>
                    <a:pt x="267" y="230"/>
                  </a:lnTo>
                  <a:lnTo>
                    <a:pt x="271" y="232"/>
                  </a:lnTo>
                  <a:lnTo>
                    <a:pt x="273" y="236"/>
                  </a:lnTo>
                  <a:lnTo>
                    <a:pt x="274" y="240"/>
                  </a:lnTo>
                  <a:lnTo>
                    <a:pt x="273" y="245"/>
                  </a:lnTo>
                  <a:lnTo>
                    <a:pt x="271" y="249"/>
                  </a:lnTo>
                  <a:close/>
                  <a:moveTo>
                    <a:pt x="271" y="386"/>
                  </a:moveTo>
                  <a:lnTo>
                    <a:pt x="194" y="461"/>
                  </a:lnTo>
                  <a:lnTo>
                    <a:pt x="190" y="464"/>
                  </a:lnTo>
                  <a:lnTo>
                    <a:pt x="186" y="465"/>
                  </a:lnTo>
                  <a:lnTo>
                    <a:pt x="181" y="464"/>
                  </a:lnTo>
                  <a:lnTo>
                    <a:pt x="178" y="461"/>
                  </a:lnTo>
                  <a:lnTo>
                    <a:pt x="132" y="415"/>
                  </a:lnTo>
                  <a:lnTo>
                    <a:pt x="129" y="411"/>
                  </a:lnTo>
                  <a:lnTo>
                    <a:pt x="128" y="407"/>
                  </a:lnTo>
                  <a:lnTo>
                    <a:pt x="129" y="403"/>
                  </a:lnTo>
                  <a:lnTo>
                    <a:pt x="132" y="399"/>
                  </a:lnTo>
                  <a:lnTo>
                    <a:pt x="136" y="396"/>
                  </a:lnTo>
                  <a:lnTo>
                    <a:pt x="140" y="395"/>
                  </a:lnTo>
                  <a:lnTo>
                    <a:pt x="145" y="396"/>
                  </a:lnTo>
                  <a:lnTo>
                    <a:pt x="149" y="399"/>
                  </a:lnTo>
                  <a:lnTo>
                    <a:pt x="186" y="436"/>
                  </a:lnTo>
                  <a:lnTo>
                    <a:pt x="253" y="368"/>
                  </a:lnTo>
                  <a:lnTo>
                    <a:pt x="258" y="365"/>
                  </a:lnTo>
                  <a:lnTo>
                    <a:pt x="262" y="365"/>
                  </a:lnTo>
                  <a:lnTo>
                    <a:pt x="267" y="365"/>
                  </a:lnTo>
                  <a:lnTo>
                    <a:pt x="271" y="368"/>
                  </a:lnTo>
                  <a:lnTo>
                    <a:pt x="273" y="372"/>
                  </a:lnTo>
                  <a:lnTo>
                    <a:pt x="274" y="376"/>
                  </a:lnTo>
                  <a:lnTo>
                    <a:pt x="273" y="381"/>
                  </a:lnTo>
                  <a:lnTo>
                    <a:pt x="271" y="386"/>
                  </a:lnTo>
                  <a:close/>
                  <a:moveTo>
                    <a:pt x="271" y="522"/>
                  </a:moveTo>
                  <a:lnTo>
                    <a:pt x="194" y="599"/>
                  </a:lnTo>
                  <a:lnTo>
                    <a:pt x="190" y="601"/>
                  </a:lnTo>
                  <a:lnTo>
                    <a:pt x="186" y="602"/>
                  </a:lnTo>
                  <a:lnTo>
                    <a:pt x="181" y="601"/>
                  </a:lnTo>
                  <a:lnTo>
                    <a:pt x="178" y="599"/>
                  </a:lnTo>
                  <a:lnTo>
                    <a:pt x="132" y="553"/>
                  </a:lnTo>
                  <a:lnTo>
                    <a:pt x="129" y="549"/>
                  </a:lnTo>
                  <a:lnTo>
                    <a:pt x="128" y="545"/>
                  </a:lnTo>
                  <a:lnTo>
                    <a:pt x="129" y="540"/>
                  </a:lnTo>
                  <a:lnTo>
                    <a:pt x="132" y="535"/>
                  </a:lnTo>
                  <a:lnTo>
                    <a:pt x="136" y="533"/>
                  </a:lnTo>
                  <a:lnTo>
                    <a:pt x="140" y="532"/>
                  </a:lnTo>
                  <a:lnTo>
                    <a:pt x="145" y="533"/>
                  </a:lnTo>
                  <a:lnTo>
                    <a:pt x="149" y="535"/>
                  </a:lnTo>
                  <a:lnTo>
                    <a:pt x="186" y="572"/>
                  </a:lnTo>
                  <a:lnTo>
                    <a:pt x="253" y="505"/>
                  </a:lnTo>
                  <a:lnTo>
                    <a:pt x="258" y="502"/>
                  </a:lnTo>
                  <a:lnTo>
                    <a:pt x="262" y="501"/>
                  </a:lnTo>
                  <a:lnTo>
                    <a:pt x="267" y="502"/>
                  </a:lnTo>
                  <a:lnTo>
                    <a:pt x="271" y="505"/>
                  </a:lnTo>
                  <a:lnTo>
                    <a:pt x="273" y="509"/>
                  </a:lnTo>
                  <a:lnTo>
                    <a:pt x="274" y="513"/>
                  </a:lnTo>
                  <a:lnTo>
                    <a:pt x="273" y="518"/>
                  </a:lnTo>
                  <a:lnTo>
                    <a:pt x="271" y="522"/>
                  </a:lnTo>
                  <a:close/>
                  <a:moveTo>
                    <a:pt x="550" y="196"/>
                  </a:moveTo>
                  <a:lnTo>
                    <a:pt x="357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11"/>
                  </a:lnTo>
                  <a:lnTo>
                    <a:pt x="1" y="715"/>
                  </a:lnTo>
                  <a:lnTo>
                    <a:pt x="4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2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1"/>
                  </a:lnTo>
                  <a:lnTo>
                    <a:pt x="553" y="205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Rectángulo 39"/>
          <p:cNvSpPr/>
          <p:nvPr/>
        </p:nvSpPr>
        <p:spPr>
          <a:xfrm>
            <a:off x="5449814" y="5178219"/>
            <a:ext cx="3460429" cy="984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900" kern="1400" spc="50" dirty="0">
              <a:solidFill>
                <a:schemeClr val="bg1"/>
              </a:solidFill>
              <a:latin typeface="Montserrat" pitchFamily="2" charset="77"/>
              <a:cs typeface="Helvetica Light"/>
              <a:sym typeface="Roboto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kern="1400" spc="50" dirty="0">
              <a:solidFill>
                <a:schemeClr val="bg1"/>
              </a:solidFill>
              <a:latin typeface="Montserrat" pitchFamily="2" charset="77"/>
              <a:cs typeface="Helvetica Light"/>
              <a:sym typeface="Roboto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 dolor sic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900" kern="1400" spc="50" dirty="0" err="1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cosectetur</a:t>
            </a:r>
            <a:r>
              <a:rPr lang="es-ES" sz="900" kern="1400" spc="50" dirty="0">
                <a:solidFill>
                  <a:schemeClr val="bg1"/>
                </a:solidFill>
                <a:latin typeface="Montserrat" pitchFamily="2" charset="77"/>
                <a:cs typeface="Helvetica Light"/>
                <a:sym typeface="Roboto Light"/>
              </a:rPr>
              <a:t>.</a:t>
            </a: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  <a:p>
            <a:pPr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s-ES" sz="900" dirty="0">
              <a:solidFill>
                <a:schemeClr val="bg1"/>
              </a:solidFill>
              <a:latin typeface="Montserrat" pitchFamily="2" charset="77"/>
              <a:cs typeface="Helvetica Light"/>
            </a:endParaRPr>
          </a:p>
        </p:txBody>
      </p:sp>
      <p:sp>
        <p:nvSpPr>
          <p:cNvPr id="42" name="Freeform 950"/>
          <p:cNvSpPr>
            <a:spLocks noEditPoints="1"/>
          </p:cNvSpPr>
          <p:nvPr/>
        </p:nvSpPr>
        <p:spPr bwMode="auto">
          <a:xfrm>
            <a:off x="534450" y="5166607"/>
            <a:ext cx="266180" cy="344693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391"/>
          <p:cNvSpPr>
            <a:spLocks noEditPoints="1"/>
          </p:cNvSpPr>
          <p:nvPr/>
        </p:nvSpPr>
        <p:spPr bwMode="auto">
          <a:xfrm>
            <a:off x="497655" y="3982451"/>
            <a:ext cx="330584" cy="330584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4" name="Agrupar 53"/>
          <p:cNvGrpSpPr/>
          <p:nvPr/>
        </p:nvGrpSpPr>
        <p:grpSpPr>
          <a:xfrm>
            <a:off x="479328" y="2807928"/>
            <a:ext cx="368533" cy="275885"/>
            <a:chOff x="653522" y="2869906"/>
            <a:chExt cx="210340" cy="157461"/>
          </a:xfrm>
        </p:grpSpPr>
        <p:grpSp>
          <p:nvGrpSpPr>
            <p:cNvPr id="51" name="Agrupar 50"/>
            <p:cNvGrpSpPr/>
            <p:nvPr/>
          </p:nvGrpSpPr>
          <p:grpSpPr>
            <a:xfrm>
              <a:off x="653522" y="2869906"/>
              <a:ext cx="175087" cy="157461"/>
              <a:chOff x="653522" y="2869906"/>
              <a:chExt cx="175087" cy="157461"/>
            </a:xfrm>
          </p:grpSpPr>
          <p:sp>
            <p:nvSpPr>
              <p:cNvPr id="49" name="Freeform 3251"/>
              <p:cNvSpPr/>
              <p:nvPr/>
            </p:nvSpPr>
            <p:spPr bwMode="auto">
              <a:xfrm>
                <a:off x="653522" y="2869906"/>
                <a:ext cx="118684" cy="157461"/>
              </a:xfrm>
              <a:custGeom>
                <a:avLst/>
                <a:gdLst>
                  <a:gd name="T0" fmla="*/ 470 w 508"/>
                  <a:gd name="T1" fmla="*/ 1 h 671"/>
                  <a:gd name="T2" fmla="*/ 423 w 508"/>
                  <a:gd name="T3" fmla="*/ 9 h 671"/>
                  <a:gd name="T4" fmla="*/ 378 w 508"/>
                  <a:gd name="T5" fmla="*/ 23 h 671"/>
                  <a:gd name="T6" fmla="*/ 335 w 508"/>
                  <a:gd name="T7" fmla="*/ 43 h 671"/>
                  <a:gd name="T8" fmla="*/ 293 w 508"/>
                  <a:gd name="T9" fmla="*/ 69 h 671"/>
                  <a:gd name="T10" fmla="*/ 255 w 508"/>
                  <a:gd name="T11" fmla="*/ 99 h 671"/>
                  <a:gd name="T12" fmla="*/ 222 w 508"/>
                  <a:gd name="T13" fmla="*/ 134 h 671"/>
                  <a:gd name="T14" fmla="*/ 195 w 508"/>
                  <a:gd name="T15" fmla="*/ 173 h 671"/>
                  <a:gd name="T16" fmla="*/ 104 w 508"/>
                  <a:gd name="T17" fmla="*/ 193 h 671"/>
                  <a:gd name="T18" fmla="*/ 82 w 508"/>
                  <a:gd name="T19" fmla="*/ 195 h 671"/>
                  <a:gd name="T20" fmla="*/ 62 w 508"/>
                  <a:gd name="T21" fmla="*/ 204 h 671"/>
                  <a:gd name="T22" fmla="*/ 44 w 508"/>
                  <a:gd name="T23" fmla="*/ 215 h 671"/>
                  <a:gd name="T24" fmla="*/ 29 w 508"/>
                  <a:gd name="T25" fmla="*/ 230 h 671"/>
                  <a:gd name="T26" fmla="*/ 16 w 508"/>
                  <a:gd name="T27" fmla="*/ 250 h 671"/>
                  <a:gd name="T28" fmla="*/ 7 w 508"/>
                  <a:gd name="T29" fmla="*/ 269 h 671"/>
                  <a:gd name="T30" fmla="*/ 2 w 508"/>
                  <a:gd name="T31" fmla="*/ 290 h 671"/>
                  <a:gd name="T32" fmla="*/ 0 w 508"/>
                  <a:gd name="T33" fmla="*/ 313 h 671"/>
                  <a:gd name="T34" fmla="*/ 0 w 508"/>
                  <a:gd name="T35" fmla="*/ 394 h 671"/>
                  <a:gd name="T36" fmla="*/ 4 w 508"/>
                  <a:gd name="T37" fmla="*/ 415 h 671"/>
                  <a:gd name="T38" fmla="*/ 12 w 508"/>
                  <a:gd name="T39" fmla="*/ 435 h 671"/>
                  <a:gd name="T40" fmla="*/ 24 w 508"/>
                  <a:gd name="T41" fmla="*/ 452 h 671"/>
                  <a:gd name="T42" fmla="*/ 39 w 508"/>
                  <a:gd name="T43" fmla="*/ 467 h 671"/>
                  <a:gd name="T44" fmla="*/ 56 w 508"/>
                  <a:gd name="T45" fmla="*/ 479 h 671"/>
                  <a:gd name="T46" fmla="*/ 77 w 508"/>
                  <a:gd name="T47" fmla="*/ 487 h 671"/>
                  <a:gd name="T48" fmla="*/ 98 w 508"/>
                  <a:gd name="T49" fmla="*/ 491 h 671"/>
                  <a:gd name="T50" fmla="*/ 185 w 508"/>
                  <a:gd name="T51" fmla="*/ 491 h 671"/>
                  <a:gd name="T52" fmla="*/ 207 w 508"/>
                  <a:gd name="T53" fmla="*/ 530 h 671"/>
                  <a:gd name="T54" fmla="*/ 237 w 508"/>
                  <a:gd name="T55" fmla="*/ 564 h 671"/>
                  <a:gd name="T56" fmla="*/ 271 w 508"/>
                  <a:gd name="T57" fmla="*/ 594 h 671"/>
                  <a:gd name="T58" fmla="*/ 310 w 508"/>
                  <a:gd name="T59" fmla="*/ 621 h 671"/>
                  <a:gd name="T60" fmla="*/ 353 w 508"/>
                  <a:gd name="T61" fmla="*/ 642 h 671"/>
                  <a:gd name="T62" fmla="*/ 398 w 508"/>
                  <a:gd name="T63" fmla="*/ 658 h 671"/>
                  <a:gd name="T64" fmla="*/ 445 w 508"/>
                  <a:gd name="T65" fmla="*/ 668 h 671"/>
                  <a:gd name="T66" fmla="*/ 493 w 508"/>
                  <a:gd name="T67" fmla="*/ 671 h 671"/>
                  <a:gd name="T68" fmla="*/ 499 w 508"/>
                  <a:gd name="T69" fmla="*/ 670 h 671"/>
                  <a:gd name="T70" fmla="*/ 504 w 508"/>
                  <a:gd name="T71" fmla="*/ 667 h 671"/>
                  <a:gd name="T72" fmla="*/ 507 w 508"/>
                  <a:gd name="T73" fmla="*/ 663 h 671"/>
                  <a:gd name="T74" fmla="*/ 508 w 508"/>
                  <a:gd name="T75" fmla="*/ 656 h 671"/>
                  <a:gd name="T76" fmla="*/ 508 w 508"/>
                  <a:gd name="T77" fmla="*/ 12 h 671"/>
                  <a:gd name="T78" fmla="*/ 506 w 508"/>
                  <a:gd name="T79" fmla="*/ 7 h 671"/>
                  <a:gd name="T80" fmla="*/ 501 w 508"/>
                  <a:gd name="T81" fmla="*/ 3 h 671"/>
                  <a:gd name="T82" fmla="*/ 496 w 508"/>
                  <a:gd name="T83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8" h="671">
                    <a:moveTo>
                      <a:pt x="493" y="0"/>
                    </a:moveTo>
                    <a:lnTo>
                      <a:pt x="470" y="1"/>
                    </a:lnTo>
                    <a:lnTo>
                      <a:pt x="447" y="4"/>
                    </a:lnTo>
                    <a:lnTo>
                      <a:pt x="423" y="9"/>
                    </a:lnTo>
                    <a:lnTo>
                      <a:pt x="401" y="14"/>
                    </a:lnTo>
                    <a:lnTo>
                      <a:pt x="378" y="23"/>
                    </a:lnTo>
                    <a:lnTo>
                      <a:pt x="356" y="33"/>
                    </a:lnTo>
                    <a:lnTo>
                      <a:pt x="335" y="43"/>
                    </a:lnTo>
                    <a:lnTo>
                      <a:pt x="313" y="55"/>
                    </a:lnTo>
                    <a:lnTo>
                      <a:pt x="293" y="69"/>
                    </a:lnTo>
                    <a:lnTo>
                      <a:pt x="274" y="84"/>
                    </a:lnTo>
                    <a:lnTo>
                      <a:pt x="255" y="99"/>
                    </a:lnTo>
                    <a:lnTo>
                      <a:pt x="238" y="116"/>
                    </a:lnTo>
                    <a:lnTo>
                      <a:pt x="222" y="134"/>
                    </a:lnTo>
                    <a:lnTo>
                      <a:pt x="208" y="152"/>
                    </a:lnTo>
                    <a:lnTo>
                      <a:pt x="195" y="173"/>
                    </a:lnTo>
                    <a:lnTo>
                      <a:pt x="185" y="193"/>
                    </a:lnTo>
                    <a:lnTo>
                      <a:pt x="104" y="193"/>
                    </a:lnTo>
                    <a:lnTo>
                      <a:pt x="93" y="193"/>
                    </a:lnTo>
                    <a:lnTo>
                      <a:pt x="82" y="195"/>
                    </a:lnTo>
                    <a:lnTo>
                      <a:pt x="71" y="199"/>
                    </a:lnTo>
                    <a:lnTo>
                      <a:pt x="62" y="204"/>
                    </a:lnTo>
                    <a:lnTo>
                      <a:pt x="52" y="209"/>
                    </a:lnTo>
                    <a:lnTo>
                      <a:pt x="44" y="215"/>
                    </a:lnTo>
                    <a:lnTo>
                      <a:pt x="36" y="223"/>
                    </a:lnTo>
                    <a:lnTo>
                      <a:pt x="29" y="230"/>
                    </a:lnTo>
                    <a:lnTo>
                      <a:pt x="22" y="240"/>
                    </a:lnTo>
                    <a:lnTo>
                      <a:pt x="16" y="250"/>
                    </a:lnTo>
                    <a:lnTo>
                      <a:pt x="11" y="259"/>
                    </a:lnTo>
                    <a:lnTo>
                      <a:pt x="7" y="269"/>
                    </a:lnTo>
                    <a:lnTo>
                      <a:pt x="4" y="280"/>
                    </a:lnTo>
                    <a:lnTo>
                      <a:pt x="2" y="290"/>
                    </a:lnTo>
                    <a:lnTo>
                      <a:pt x="0" y="302"/>
                    </a:lnTo>
                    <a:lnTo>
                      <a:pt x="0" y="313"/>
                    </a:lnTo>
                    <a:lnTo>
                      <a:pt x="0" y="382"/>
                    </a:lnTo>
                    <a:lnTo>
                      <a:pt x="0" y="394"/>
                    </a:lnTo>
                    <a:lnTo>
                      <a:pt x="2" y="405"/>
                    </a:lnTo>
                    <a:lnTo>
                      <a:pt x="4" y="415"/>
                    </a:lnTo>
                    <a:lnTo>
                      <a:pt x="8" y="425"/>
                    </a:lnTo>
                    <a:lnTo>
                      <a:pt x="12" y="435"/>
                    </a:lnTo>
                    <a:lnTo>
                      <a:pt x="18" y="443"/>
                    </a:lnTo>
                    <a:lnTo>
                      <a:pt x="24" y="452"/>
                    </a:lnTo>
                    <a:lnTo>
                      <a:pt x="32" y="459"/>
                    </a:lnTo>
                    <a:lnTo>
                      <a:pt x="39" y="467"/>
                    </a:lnTo>
                    <a:lnTo>
                      <a:pt x="48" y="473"/>
                    </a:lnTo>
                    <a:lnTo>
                      <a:pt x="56" y="479"/>
                    </a:lnTo>
                    <a:lnTo>
                      <a:pt x="66" y="483"/>
                    </a:lnTo>
                    <a:lnTo>
                      <a:pt x="77" y="487"/>
                    </a:lnTo>
                    <a:lnTo>
                      <a:pt x="86" y="489"/>
                    </a:lnTo>
                    <a:lnTo>
                      <a:pt x="98" y="491"/>
                    </a:lnTo>
                    <a:lnTo>
                      <a:pt x="109" y="491"/>
                    </a:lnTo>
                    <a:lnTo>
                      <a:pt x="185" y="491"/>
                    </a:lnTo>
                    <a:lnTo>
                      <a:pt x="195" y="511"/>
                    </a:lnTo>
                    <a:lnTo>
                      <a:pt x="207" y="530"/>
                    </a:lnTo>
                    <a:lnTo>
                      <a:pt x="221" y="547"/>
                    </a:lnTo>
                    <a:lnTo>
                      <a:pt x="237" y="564"/>
                    </a:lnTo>
                    <a:lnTo>
                      <a:pt x="253" y="580"/>
                    </a:lnTo>
                    <a:lnTo>
                      <a:pt x="271" y="594"/>
                    </a:lnTo>
                    <a:lnTo>
                      <a:pt x="291" y="608"/>
                    </a:lnTo>
                    <a:lnTo>
                      <a:pt x="310" y="621"/>
                    </a:lnTo>
                    <a:lnTo>
                      <a:pt x="331" y="633"/>
                    </a:lnTo>
                    <a:lnTo>
                      <a:pt x="353" y="642"/>
                    </a:lnTo>
                    <a:lnTo>
                      <a:pt x="375" y="651"/>
                    </a:lnTo>
                    <a:lnTo>
                      <a:pt x="398" y="658"/>
                    </a:lnTo>
                    <a:lnTo>
                      <a:pt x="421" y="664"/>
                    </a:lnTo>
                    <a:lnTo>
                      <a:pt x="445" y="668"/>
                    </a:lnTo>
                    <a:lnTo>
                      <a:pt x="469" y="670"/>
                    </a:lnTo>
                    <a:lnTo>
                      <a:pt x="493" y="671"/>
                    </a:lnTo>
                    <a:lnTo>
                      <a:pt x="496" y="671"/>
                    </a:lnTo>
                    <a:lnTo>
                      <a:pt x="499" y="670"/>
                    </a:lnTo>
                    <a:lnTo>
                      <a:pt x="501" y="669"/>
                    </a:lnTo>
                    <a:lnTo>
                      <a:pt x="504" y="667"/>
                    </a:lnTo>
                    <a:lnTo>
                      <a:pt x="506" y="665"/>
                    </a:lnTo>
                    <a:lnTo>
                      <a:pt x="507" y="663"/>
                    </a:lnTo>
                    <a:lnTo>
                      <a:pt x="508" y="659"/>
                    </a:lnTo>
                    <a:lnTo>
                      <a:pt x="508" y="656"/>
                    </a:lnTo>
                    <a:lnTo>
                      <a:pt x="508" y="15"/>
                    </a:lnTo>
                    <a:lnTo>
                      <a:pt x="508" y="12"/>
                    </a:lnTo>
                    <a:lnTo>
                      <a:pt x="507" y="9"/>
                    </a:lnTo>
                    <a:lnTo>
                      <a:pt x="506" y="7"/>
                    </a:lnTo>
                    <a:lnTo>
                      <a:pt x="504" y="5"/>
                    </a:lnTo>
                    <a:lnTo>
                      <a:pt x="501" y="3"/>
                    </a:lnTo>
                    <a:lnTo>
                      <a:pt x="499" y="1"/>
                    </a:lnTo>
                    <a:lnTo>
                      <a:pt x="496" y="0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0" name="Freeform 3250"/>
              <p:cNvSpPr/>
              <p:nvPr/>
            </p:nvSpPr>
            <p:spPr bwMode="auto">
              <a:xfrm>
                <a:off x="799232" y="2909859"/>
                <a:ext cx="29377" cy="77555"/>
              </a:xfrm>
              <a:custGeom>
                <a:avLst/>
                <a:gdLst>
                  <a:gd name="T0" fmla="*/ 123 w 124"/>
                  <a:gd name="T1" fmla="*/ 150 h 331"/>
                  <a:gd name="T2" fmla="*/ 120 w 124"/>
                  <a:gd name="T3" fmla="*/ 123 h 331"/>
                  <a:gd name="T4" fmla="*/ 113 w 124"/>
                  <a:gd name="T5" fmla="*/ 97 h 331"/>
                  <a:gd name="T6" fmla="*/ 102 w 124"/>
                  <a:gd name="T7" fmla="*/ 72 h 331"/>
                  <a:gd name="T8" fmla="*/ 88 w 124"/>
                  <a:gd name="T9" fmla="*/ 51 h 331"/>
                  <a:gd name="T10" fmla="*/ 72 w 124"/>
                  <a:gd name="T11" fmla="*/ 33 h 331"/>
                  <a:gd name="T12" fmla="*/ 53 w 124"/>
                  <a:gd name="T13" fmla="*/ 17 h 331"/>
                  <a:gd name="T14" fmla="*/ 31 w 124"/>
                  <a:gd name="T15" fmla="*/ 5 h 331"/>
                  <a:gd name="T16" fmla="*/ 16 w 124"/>
                  <a:gd name="T17" fmla="*/ 0 h 331"/>
                  <a:gd name="T18" fmla="*/ 11 w 124"/>
                  <a:gd name="T19" fmla="*/ 0 h 331"/>
                  <a:gd name="T20" fmla="*/ 6 w 124"/>
                  <a:gd name="T21" fmla="*/ 3 h 331"/>
                  <a:gd name="T22" fmla="*/ 3 w 124"/>
                  <a:gd name="T23" fmla="*/ 7 h 331"/>
                  <a:gd name="T24" fmla="*/ 0 w 124"/>
                  <a:gd name="T25" fmla="*/ 12 h 331"/>
                  <a:gd name="T26" fmla="*/ 0 w 124"/>
                  <a:gd name="T27" fmla="*/ 18 h 331"/>
                  <a:gd name="T28" fmla="*/ 3 w 124"/>
                  <a:gd name="T29" fmla="*/ 23 h 331"/>
                  <a:gd name="T30" fmla="*/ 8 w 124"/>
                  <a:gd name="T31" fmla="*/ 27 h 331"/>
                  <a:gd name="T32" fmla="*/ 20 w 124"/>
                  <a:gd name="T33" fmla="*/ 32 h 331"/>
                  <a:gd name="T34" fmla="*/ 37 w 124"/>
                  <a:gd name="T35" fmla="*/ 42 h 331"/>
                  <a:gd name="T36" fmla="*/ 52 w 124"/>
                  <a:gd name="T37" fmla="*/ 55 h 331"/>
                  <a:gd name="T38" fmla="*/ 66 w 124"/>
                  <a:gd name="T39" fmla="*/ 70 h 331"/>
                  <a:gd name="T40" fmla="*/ 76 w 124"/>
                  <a:gd name="T41" fmla="*/ 88 h 331"/>
                  <a:gd name="T42" fmla="*/ 85 w 124"/>
                  <a:gd name="T43" fmla="*/ 109 h 331"/>
                  <a:gd name="T44" fmla="*/ 91 w 124"/>
                  <a:gd name="T45" fmla="*/ 130 h 331"/>
                  <a:gd name="T46" fmla="*/ 93 w 124"/>
                  <a:gd name="T47" fmla="*/ 154 h 331"/>
                  <a:gd name="T48" fmla="*/ 93 w 124"/>
                  <a:gd name="T49" fmla="*/ 177 h 331"/>
                  <a:gd name="T50" fmla="*/ 91 w 124"/>
                  <a:gd name="T51" fmla="*/ 201 h 331"/>
                  <a:gd name="T52" fmla="*/ 85 w 124"/>
                  <a:gd name="T53" fmla="*/ 222 h 331"/>
                  <a:gd name="T54" fmla="*/ 76 w 124"/>
                  <a:gd name="T55" fmla="*/ 242 h 331"/>
                  <a:gd name="T56" fmla="*/ 66 w 124"/>
                  <a:gd name="T57" fmla="*/ 260 h 331"/>
                  <a:gd name="T58" fmla="*/ 52 w 124"/>
                  <a:gd name="T59" fmla="*/ 276 h 331"/>
                  <a:gd name="T60" fmla="*/ 37 w 124"/>
                  <a:gd name="T61" fmla="*/ 288 h 331"/>
                  <a:gd name="T62" fmla="*/ 20 w 124"/>
                  <a:gd name="T63" fmla="*/ 298 h 331"/>
                  <a:gd name="T64" fmla="*/ 8 w 124"/>
                  <a:gd name="T65" fmla="*/ 303 h 331"/>
                  <a:gd name="T66" fmla="*/ 3 w 124"/>
                  <a:gd name="T67" fmla="*/ 307 h 331"/>
                  <a:gd name="T68" fmla="*/ 0 w 124"/>
                  <a:gd name="T69" fmla="*/ 312 h 331"/>
                  <a:gd name="T70" fmla="*/ 0 w 124"/>
                  <a:gd name="T71" fmla="*/ 318 h 331"/>
                  <a:gd name="T72" fmla="*/ 3 w 124"/>
                  <a:gd name="T73" fmla="*/ 325 h 331"/>
                  <a:gd name="T74" fmla="*/ 10 w 124"/>
                  <a:gd name="T75" fmla="*/ 330 h 331"/>
                  <a:gd name="T76" fmla="*/ 17 w 124"/>
                  <a:gd name="T77" fmla="*/ 331 h 331"/>
                  <a:gd name="T78" fmla="*/ 31 w 124"/>
                  <a:gd name="T79" fmla="*/ 326 h 331"/>
                  <a:gd name="T80" fmla="*/ 53 w 124"/>
                  <a:gd name="T81" fmla="*/ 314 h 331"/>
                  <a:gd name="T82" fmla="*/ 72 w 124"/>
                  <a:gd name="T83" fmla="*/ 298 h 331"/>
                  <a:gd name="T84" fmla="*/ 88 w 124"/>
                  <a:gd name="T85" fmla="*/ 279 h 331"/>
                  <a:gd name="T86" fmla="*/ 102 w 124"/>
                  <a:gd name="T87" fmla="*/ 257 h 331"/>
                  <a:gd name="T88" fmla="*/ 113 w 124"/>
                  <a:gd name="T89" fmla="*/ 234 h 331"/>
                  <a:gd name="T90" fmla="*/ 120 w 124"/>
                  <a:gd name="T91" fmla="*/ 207 h 331"/>
                  <a:gd name="T92" fmla="*/ 123 w 124"/>
                  <a:gd name="T93" fmla="*/ 17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4" h="331">
                    <a:moveTo>
                      <a:pt x="124" y="165"/>
                    </a:moveTo>
                    <a:lnTo>
                      <a:pt x="123" y="150"/>
                    </a:lnTo>
                    <a:lnTo>
                      <a:pt x="122" y="136"/>
                    </a:lnTo>
                    <a:lnTo>
                      <a:pt x="120" y="123"/>
                    </a:lnTo>
                    <a:lnTo>
                      <a:pt x="117" y="110"/>
                    </a:lnTo>
                    <a:lnTo>
                      <a:pt x="113" y="97"/>
                    </a:lnTo>
                    <a:lnTo>
                      <a:pt x="107" y="84"/>
                    </a:lnTo>
                    <a:lnTo>
                      <a:pt x="102" y="72"/>
                    </a:lnTo>
                    <a:lnTo>
                      <a:pt x="96" y="62"/>
                    </a:lnTo>
                    <a:lnTo>
                      <a:pt x="88" y="51"/>
                    </a:lnTo>
                    <a:lnTo>
                      <a:pt x="81" y="41"/>
                    </a:lnTo>
                    <a:lnTo>
                      <a:pt x="72" y="33"/>
                    </a:lnTo>
                    <a:lnTo>
                      <a:pt x="62" y="24"/>
                    </a:lnTo>
                    <a:lnTo>
                      <a:pt x="53" y="17"/>
                    </a:lnTo>
                    <a:lnTo>
                      <a:pt x="42" y="10"/>
                    </a:lnTo>
                    <a:lnTo>
                      <a:pt x="31" y="5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10" y="28"/>
                    </a:lnTo>
                    <a:lnTo>
                      <a:pt x="20" y="32"/>
                    </a:lnTo>
                    <a:lnTo>
                      <a:pt x="28" y="37"/>
                    </a:lnTo>
                    <a:lnTo>
                      <a:pt x="37" y="42"/>
                    </a:lnTo>
                    <a:lnTo>
                      <a:pt x="44" y="48"/>
                    </a:lnTo>
                    <a:lnTo>
                      <a:pt x="52" y="55"/>
                    </a:lnTo>
                    <a:lnTo>
                      <a:pt x="59" y="63"/>
                    </a:lnTo>
                    <a:lnTo>
                      <a:pt x="66" y="70"/>
                    </a:lnTo>
                    <a:lnTo>
                      <a:pt x="71" y="79"/>
                    </a:lnTo>
                    <a:lnTo>
                      <a:pt x="76" y="88"/>
                    </a:lnTo>
                    <a:lnTo>
                      <a:pt x="81" y="98"/>
                    </a:lnTo>
                    <a:lnTo>
                      <a:pt x="85" y="109"/>
                    </a:lnTo>
                    <a:lnTo>
                      <a:pt x="88" y="119"/>
                    </a:lnTo>
                    <a:lnTo>
                      <a:pt x="91" y="130"/>
                    </a:lnTo>
                    <a:lnTo>
                      <a:pt x="92" y="142"/>
                    </a:lnTo>
                    <a:lnTo>
                      <a:pt x="93" y="154"/>
                    </a:lnTo>
                    <a:lnTo>
                      <a:pt x="95" y="165"/>
                    </a:lnTo>
                    <a:lnTo>
                      <a:pt x="93" y="177"/>
                    </a:lnTo>
                    <a:lnTo>
                      <a:pt x="92" y="189"/>
                    </a:lnTo>
                    <a:lnTo>
                      <a:pt x="91" y="201"/>
                    </a:lnTo>
                    <a:lnTo>
                      <a:pt x="88" y="211"/>
                    </a:lnTo>
                    <a:lnTo>
                      <a:pt x="85" y="222"/>
                    </a:lnTo>
                    <a:lnTo>
                      <a:pt x="81" y="233"/>
                    </a:lnTo>
                    <a:lnTo>
                      <a:pt x="76" y="242"/>
                    </a:lnTo>
                    <a:lnTo>
                      <a:pt x="71" y="251"/>
                    </a:lnTo>
                    <a:lnTo>
                      <a:pt x="66" y="260"/>
                    </a:lnTo>
                    <a:lnTo>
                      <a:pt x="59" y="268"/>
                    </a:lnTo>
                    <a:lnTo>
                      <a:pt x="52" y="276"/>
                    </a:lnTo>
                    <a:lnTo>
                      <a:pt x="44" y="282"/>
                    </a:lnTo>
                    <a:lnTo>
                      <a:pt x="37" y="288"/>
                    </a:lnTo>
                    <a:lnTo>
                      <a:pt x="28" y="294"/>
                    </a:lnTo>
                    <a:lnTo>
                      <a:pt x="20" y="298"/>
                    </a:lnTo>
                    <a:lnTo>
                      <a:pt x="10" y="302"/>
                    </a:lnTo>
                    <a:lnTo>
                      <a:pt x="8" y="303"/>
                    </a:lnTo>
                    <a:lnTo>
                      <a:pt x="5" y="304"/>
                    </a:lnTo>
                    <a:lnTo>
                      <a:pt x="3" y="307"/>
                    </a:lnTo>
                    <a:lnTo>
                      <a:pt x="1" y="310"/>
                    </a:lnTo>
                    <a:lnTo>
                      <a:pt x="0" y="312"/>
                    </a:lnTo>
                    <a:lnTo>
                      <a:pt x="0" y="315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5"/>
                    </a:lnTo>
                    <a:lnTo>
                      <a:pt x="7" y="328"/>
                    </a:lnTo>
                    <a:lnTo>
                      <a:pt x="10" y="330"/>
                    </a:lnTo>
                    <a:lnTo>
                      <a:pt x="15" y="331"/>
                    </a:lnTo>
                    <a:lnTo>
                      <a:pt x="17" y="331"/>
                    </a:lnTo>
                    <a:lnTo>
                      <a:pt x="20" y="330"/>
                    </a:lnTo>
                    <a:lnTo>
                      <a:pt x="31" y="326"/>
                    </a:lnTo>
                    <a:lnTo>
                      <a:pt x="42" y="320"/>
                    </a:lnTo>
                    <a:lnTo>
                      <a:pt x="53" y="314"/>
                    </a:lnTo>
                    <a:lnTo>
                      <a:pt x="62" y="307"/>
                    </a:lnTo>
                    <a:lnTo>
                      <a:pt x="72" y="298"/>
                    </a:lnTo>
                    <a:lnTo>
                      <a:pt x="81" y="289"/>
                    </a:lnTo>
                    <a:lnTo>
                      <a:pt x="88" y="279"/>
                    </a:lnTo>
                    <a:lnTo>
                      <a:pt x="96" y="269"/>
                    </a:lnTo>
                    <a:lnTo>
                      <a:pt x="102" y="257"/>
                    </a:lnTo>
                    <a:lnTo>
                      <a:pt x="107" y="246"/>
                    </a:lnTo>
                    <a:lnTo>
                      <a:pt x="113" y="234"/>
                    </a:lnTo>
                    <a:lnTo>
                      <a:pt x="117" y="221"/>
                    </a:lnTo>
                    <a:lnTo>
                      <a:pt x="120" y="207"/>
                    </a:lnTo>
                    <a:lnTo>
                      <a:pt x="122" y="193"/>
                    </a:lnTo>
                    <a:lnTo>
                      <a:pt x="123" y="179"/>
                    </a:lnTo>
                    <a:lnTo>
                      <a:pt x="124" y="1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2" name="Freeform 3249"/>
            <p:cNvSpPr/>
            <p:nvPr/>
          </p:nvSpPr>
          <p:spPr bwMode="auto">
            <a:xfrm>
              <a:off x="812158" y="2896933"/>
              <a:ext cx="34078" cy="104583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3248"/>
            <p:cNvSpPr/>
            <p:nvPr/>
          </p:nvSpPr>
          <p:spPr bwMode="auto">
            <a:xfrm>
              <a:off x="826259" y="2882832"/>
              <a:ext cx="37603" cy="131609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48684" y="1527186"/>
            <a:ext cx="241385" cy="431439"/>
            <a:chOff x="682028" y="1610685"/>
            <a:chExt cx="129728" cy="231869"/>
          </a:xfrm>
        </p:grpSpPr>
        <p:sp>
          <p:nvSpPr>
            <p:cNvPr id="55" name="Freeform 3586"/>
            <p:cNvSpPr/>
            <p:nvPr/>
          </p:nvSpPr>
          <p:spPr bwMode="auto">
            <a:xfrm>
              <a:off x="766037" y="1734664"/>
              <a:ext cx="45719" cy="932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585"/>
            <p:cNvSpPr/>
            <p:nvPr/>
          </p:nvSpPr>
          <p:spPr bwMode="auto">
            <a:xfrm>
              <a:off x="682028" y="1681442"/>
              <a:ext cx="99791" cy="161112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584"/>
            <p:cNvSpPr/>
            <p:nvPr/>
          </p:nvSpPr>
          <p:spPr bwMode="auto">
            <a:xfrm>
              <a:off x="698659" y="1610685"/>
              <a:ext cx="67378" cy="56897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3" name="Marcador de texto 4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20" name="Agrupar 19"/>
          <p:cNvGrpSpPr/>
          <p:nvPr/>
        </p:nvGrpSpPr>
        <p:grpSpPr>
          <a:xfrm>
            <a:off x="1120315" y="3877757"/>
            <a:ext cx="590795" cy="590795"/>
            <a:chOff x="2073331" y="3308995"/>
            <a:chExt cx="590795" cy="590795"/>
          </a:xfrm>
        </p:grpSpPr>
        <p:sp>
          <p:nvSpPr>
            <p:cNvPr id="21" name="Elipse 2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2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" name="Agrupar 29"/>
          <p:cNvGrpSpPr/>
          <p:nvPr/>
        </p:nvGrpSpPr>
        <p:grpSpPr>
          <a:xfrm>
            <a:off x="5317568" y="3877758"/>
            <a:ext cx="590795" cy="590795"/>
            <a:chOff x="1114746" y="4818247"/>
            <a:chExt cx="590795" cy="590795"/>
          </a:xfrm>
        </p:grpSpPr>
        <p:sp>
          <p:nvSpPr>
            <p:cNvPr id="31" name="Elipse 3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3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Agrupar 34"/>
          <p:cNvGrpSpPr/>
          <p:nvPr/>
        </p:nvGrpSpPr>
        <p:grpSpPr>
          <a:xfrm>
            <a:off x="7388094" y="3880688"/>
            <a:ext cx="590795" cy="590795"/>
            <a:chOff x="6022053" y="4447017"/>
            <a:chExt cx="590795" cy="590795"/>
          </a:xfrm>
        </p:grpSpPr>
        <p:sp>
          <p:nvSpPr>
            <p:cNvPr id="36" name="Elipse 3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3209343" y="3870439"/>
            <a:ext cx="590795" cy="590795"/>
            <a:chOff x="6641006" y="3787499"/>
            <a:chExt cx="590795" cy="590795"/>
          </a:xfrm>
        </p:grpSpPr>
        <p:sp>
          <p:nvSpPr>
            <p:cNvPr id="39" name="Elipse 3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4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3699853" y="4586208"/>
            <a:ext cx="2057400" cy="365125"/>
          </a:xfrm>
        </p:spPr>
        <p:txBody>
          <a:bodyPr/>
          <a:lstStyle/>
          <a:p>
            <a:fld id="{C3E68EE0-02D4-7242-8DF0-77B97581CDC5}" type="datetime1">
              <a:rPr lang="es-ES" smtClean="0"/>
            </a:fld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1"/>
          </p:nvPr>
        </p:nvSpPr>
        <p:spPr>
          <a:xfrm>
            <a:off x="2178205" y="3760493"/>
            <a:ext cx="4876800" cy="554326"/>
          </a:xfrm>
        </p:spPr>
        <p:txBody>
          <a:bodyPr/>
          <a:lstStyle/>
          <a:p>
            <a:r>
              <a:rPr lang="es-ES" dirty="0"/>
              <a:t>SUBTÍTULO DE PORTADILLA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322974" y="2312234"/>
            <a:ext cx="4863461" cy="12402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s-ES" dirty="0"/>
              <a:t>TÍTULO DE PORTADILLA</a:t>
            </a:r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rcador de texto 11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6" name="Marcador de texto 105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119" name="Marcador de texto 11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6" name="Agrupar 25"/>
          <p:cNvGrpSpPr/>
          <p:nvPr/>
        </p:nvGrpSpPr>
        <p:grpSpPr>
          <a:xfrm>
            <a:off x="639370" y="2080287"/>
            <a:ext cx="7821679" cy="1955007"/>
            <a:chOff x="984655" y="1866980"/>
            <a:chExt cx="6708764" cy="1676837"/>
          </a:xfrm>
        </p:grpSpPr>
        <p:grpSp>
          <p:nvGrpSpPr>
            <p:cNvPr id="27" name="Agrupar 26"/>
            <p:cNvGrpSpPr/>
            <p:nvPr/>
          </p:nvGrpSpPr>
          <p:grpSpPr>
            <a:xfrm>
              <a:off x="984655" y="1866980"/>
              <a:ext cx="6708764" cy="1676837"/>
              <a:chOff x="788334" y="4295791"/>
              <a:chExt cx="6708764" cy="1676837"/>
            </a:xfrm>
          </p:grpSpPr>
          <p:grpSp>
            <p:nvGrpSpPr>
              <p:cNvPr id="51" name="Agrupar 50"/>
              <p:cNvGrpSpPr/>
              <p:nvPr/>
            </p:nvGrpSpPr>
            <p:grpSpPr>
              <a:xfrm>
                <a:off x="789798" y="4295791"/>
                <a:ext cx="6707300" cy="1676837"/>
                <a:chOff x="789798" y="4295791"/>
                <a:chExt cx="6707300" cy="1676837"/>
              </a:xfrm>
            </p:grpSpPr>
            <p:grpSp>
              <p:nvGrpSpPr>
                <p:cNvPr id="65" name="Agrupar 64"/>
                <p:cNvGrpSpPr/>
                <p:nvPr/>
              </p:nvGrpSpPr>
              <p:grpSpPr>
                <a:xfrm flipV="1">
                  <a:off x="789798" y="4295794"/>
                  <a:ext cx="1676826" cy="1676828"/>
                  <a:chOff x="1150359" y="3903411"/>
                  <a:chExt cx="1450487" cy="1450488"/>
                </a:xfrm>
                <a:effectLst/>
              </p:grpSpPr>
              <p:sp>
                <p:nvSpPr>
                  <p:cNvPr id="75" name="Arco 74"/>
                  <p:cNvSpPr/>
                  <p:nvPr/>
                </p:nvSpPr>
                <p:spPr>
                  <a:xfrm>
                    <a:off x="1150360" y="3903411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Arco 75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chemeClr val="bg1">
                        <a:lumMod val="9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6" name="Agrupar 65"/>
                <p:cNvGrpSpPr/>
                <p:nvPr/>
              </p:nvGrpSpPr>
              <p:grpSpPr>
                <a:xfrm>
                  <a:off x="2466623" y="4295802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3" name="Arco 7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4" name="Arco 7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7" name="Agrupar 66"/>
                <p:cNvGrpSpPr/>
                <p:nvPr/>
              </p:nvGrpSpPr>
              <p:grpSpPr>
                <a:xfrm flipV="1">
                  <a:off x="4143448" y="4295791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71" name="Arco 70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2" name="Arco 71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68" name="Agrupar 67"/>
                <p:cNvGrpSpPr/>
                <p:nvPr/>
              </p:nvGrpSpPr>
              <p:grpSpPr>
                <a:xfrm>
                  <a:off x="5820273" y="4295796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9" name="Arco 68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0" name="Arco 6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DEDEDE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52" name="Agrupar 51"/>
              <p:cNvGrpSpPr/>
              <p:nvPr/>
            </p:nvGrpSpPr>
            <p:grpSpPr>
              <a:xfrm>
                <a:off x="788334" y="4295793"/>
                <a:ext cx="6707300" cy="1676832"/>
                <a:chOff x="788334" y="4295793"/>
                <a:chExt cx="6707300" cy="1676832"/>
              </a:xfrm>
            </p:grpSpPr>
            <p:grpSp>
              <p:nvGrpSpPr>
                <p:cNvPr id="53" name="Agrupar 52"/>
                <p:cNvGrpSpPr/>
                <p:nvPr/>
              </p:nvGrpSpPr>
              <p:grpSpPr>
                <a:xfrm>
                  <a:off x="788334" y="4295799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63" name="Arco 62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Arco 63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4A7ED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Agrupar 53"/>
                <p:cNvGrpSpPr/>
                <p:nvPr/>
              </p:nvGrpSpPr>
              <p:grpSpPr>
                <a:xfrm flipV="1">
                  <a:off x="2465158" y="4295800"/>
                  <a:ext cx="1676827" cy="1676825"/>
                  <a:chOff x="1150359" y="3903412"/>
                  <a:chExt cx="1450488" cy="1450486"/>
                </a:xfrm>
                <a:effectLst/>
              </p:grpSpPr>
              <p:sp>
                <p:nvSpPr>
                  <p:cNvPr id="61" name="Arco 60"/>
                  <p:cNvSpPr/>
                  <p:nvPr/>
                </p:nvSpPr>
                <p:spPr>
                  <a:xfrm>
                    <a:off x="1150360" y="3903412"/>
                    <a:ext cx="1450487" cy="1450486"/>
                  </a:xfrm>
                  <a:prstGeom prst="arc">
                    <a:avLst/>
                  </a:prstGeom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Arco 61"/>
                  <p:cNvSpPr/>
                  <p:nvPr/>
                </p:nvSpPr>
                <p:spPr>
                  <a:xfrm flipH="1">
                    <a:off x="1150359" y="3903413"/>
                    <a:ext cx="1450486" cy="1450485"/>
                  </a:xfrm>
                  <a:prstGeom prst="arc">
                    <a:avLst/>
                  </a:prstGeom>
                  <a:noFill/>
                  <a:ln w="101600">
                    <a:solidFill>
                      <a:srgbClr val="1B6F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08459A"/>
                      </a:solidFill>
                    </a:endParaRPr>
                  </a:p>
                </p:txBody>
              </p:sp>
            </p:grpSp>
            <p:grpSp>
              <p:nvGrpSpPr>
                <p:cNvPr id="55" name="Agrupar 54"/>
                <p:cNvGrpSpPr/>
                <p:nvPr/>
              </p:nvGrpSpPr>
              <p:grpSpPr>
                <a:xfrm>
                  <a:off x="4141983" y="4295793"/>
                  <a:ext cx="1676826" cy="1676826"/>
                  <a:chOff x="1150359" y="3903412"/>
                  <a:chExt cx="1450487" cy="1450487"/>
                </a:xfrm>
                <a:effectLst/>
              </p:grpSpPr>
              <p:sp>
                <p:nvSpPr>
                  <p:cNvPr id="59" name="Arco 58"/>
                  <p:cNvSpPr/>
                  <p:nvPr/>
                </p:nvSpPr>
                <p:spPr>
                  <a:xfrm>
                    <a:off x="1150360" y="3903412"/>
                    <a:ext cx="1450486" cy="1450485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Arco 59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07459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6" name="Agrupar 55"/>
                <p:cNvGrpSpPr/>
                <p:nvPr/>
              </p:nvGrpSpPr>
              <p:grpSpPr>
                <a:xfrm flipV="1">
                  <a:off x="5818809" y="4295794"/>
                  <a:ext cx="1676825" cy="1676826"/>
                  <a:chOff x="1150359" y="3903412"/>
                  <a:chExt cx="1450486" cy="1450487"/>
                </a:xfrm>
                <a:effectLst/>
              </p:grpSpPr>
              <p:sp>
                <p:nvSpPr>
                  <p:cNvPr id="57" name="Arco 56"/>
                  <p:cNvSpPr/>
                  <p:nvPr/>
                </p:nvSpPr>
                <p:spPr>
                  <a:xfrm>
                    <a:off x="1150359" y="3903412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8" name="Arco 57"/>
                  <p:cNvSpPr/>
                  <p:nvPr/>
                </p:nvSpPr>
                <p:spPr>
                  <a:xfrm flipH="1">
                    <a:off x="1150359" y="3903413"/>
                    <a:ext cx="1450486" cy="1450486"/>
                  </a:xfrm>
                  <a:prstGeom prst="arc">
                    <a:avLst/>
                  </a:prstGeom>
                  <a:ln w="101600">
                    <a:solidFill>
                      <a:srgbClr val="1F508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</p:grpSp>
        <p:grpSp>
          <p:nvGrpSpPr>
            <p:cNvPr id="28" name="Agrupar 27"/>
            <p:cNvGrpSpPr/>
            <p:nvPr/>
          </p:nvGrpSpPr>
          <p:grpSpPr>
            <a:xfrm>
              <a:off x="1504859" y="2120713"/>
              <a:ext cx="590795" cy="590795"/>
              <a:chOff x="2073331" y="3308995"/>
              <a:chExt cx="590795" cy="590795"/>
            </a:xfrm>
          </p:grpSpPr>
          <p:sp>
            <p:nvSpPr>
              <p:cNvPr id="42" name="Elipse 41"/>
              <p:cNvSpPr/>
              <p:nvPr/>
            </p:nvSpPr>
            <p:spPr>
              <a:xfrm rot="16200000">
                <a:off x="2073331" y="3308995"/>
                <a:ext cx="590795" cy="590795"/>
              </a:xfrm>
              <a:prstGeom prst="ellipse">
                <a:avLst/>
              </a:prstGeom>
              <a:solidFill>
                <a:srgbClr val="14A7ED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43" name="Group 284"/>
              <p:cNvGrpSpPr/>
              <p:nvPr/>
            </p:nvGrpSpPr>
            <p:grpSpPr>
              <a:xfrm>
                <a:off x="2136477" y="3369617"/>
                <a:ext cx="464502" cy="469551"/>
                <a:chOff x="4427538" y="1254125"/>
                <a:chExt cx="292100" cy="295275"/>
              </a:xfrm>
              <a:solidFill>
                <a:srgbClr val="FFFFFF"/>
              </a:solidFill>
            </p:grpSpPr>
            <p:sp>
              <p:nvSpPr>
                <p:cNvPr id="44" name="Freeform 211"/>
                <p:cNvSpPr/>
                <p:nvPr/>
              </p:nvSpPr>
              <p:spPr bwMode="auto">
                <a:xfrm>
                  <a:off x="4471988" y="1287463"/>
                  <a:ext cx="33338" cy="33338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7" y="2"/>
                    </a:cxn>
                    <a:cxn ang="0">
                      <a:pos x="2" y="2"/>
                    </a:cxn>
                    <a:cxn ang="0">
                      <a:pos x="2" y="7"/>
                    </a:cxn>
                    <a:cxn ang="0">
                      <a:pos x="7" y="12"/>
                    </a:cxn>
                    <a:cxn ang="0">
                      <a:pos x="12" y="12"/>
                    </a:cxn>
                    <a:cxn ang="0">
                      <a:pos x="12" y="7"/>
                    </a:cxn>
                  </a:cxnLst>
                  <a:rect l="0" t="0" r="r" b="b"/>
                  <a:pathLst>
                    <a:path w="13" h="13">
                      <a:moveTo>
                        <a:pt x="12" y="7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5" y="0"/>
                        <a:pt x="3" y="0"/>
                        <a:pt x="2" y="2"/>
                      </a:cubicBezTo>
                      <a:cubicBezTo>
                        <a:pt x="0" y="3"/>
                        <a:pt x="0" y="6"/>
                        <a:pt x="2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3"/>
                        <a:pt x="10" y="13"/>
                        <a:pt x="12" y="12"/>
                      </a:cubicBezTo>
                      <a:cubicBezTo>
                        <a:pt x="13" y="11"/>
                        <a:pt x="13" y="8"/>
                        <a:pt x="12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212"/>
                <p:cNvSpPr/>
                <p:nvPr/>
              </p:nvSpPr>
              <p:spPr bwMode="auto">
                <a:xfrm>
                  <a:off x="4427538" y="138271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4" y="7"/>
                    </a:cxn>
                    <a:cxn ang="0">
                      <a:pos x="11" y="7"/>
                    </a:cxn>
                    <a:cxn ang="0">
                      <a:pos x="14" y="4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4" h="7">
                      <a:moveTo>
                        <a:pt x="1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3" y="7"/>
                        <a:pt x="14" y="6"/>
                        <a:pt x="14" y="4"/>
                      </a:cubicBezTo>
                      <a:cubicBezTo>
                        <a:pt x="14" y="2"/>
                        <a:pt x="13" y="0"/>
                        <a:pt x="1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213"/>
                <p:cNvSpPr/>
                <p:nvPr/>
              </p:nvSpPr>
              <p:spPr bwMode="auto">
                <a:xfrm>
                  <a:off x="4684713" y="1401763"/>
                  <a:ext cx="34925" cy="1905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3" y="0"/>
                    </a:cxn>
                    <a:cxn ang="0">
                      <a:pos x="0" y="4"/>
                    </a:cxn>
                    <a:cxn ang="0">
                      <a:pos x="3" y="8"/>
                    </a:cxn>
                    <a:cxn ang="0">
                      <a:pos x="10" y="8"/>
                    </a:cxn>
                    <a:cxn ang="0">
                      <a:pos x="14" y="4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8">
                      <a:moveTo>
                        <a:pt x="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8"/>
                        <a:pt x="3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2" y="8"/>
                        <a:pt x="14" y="6"/>
                        <a:pt x="14" y="4"/>
                      </a:cubicBezTo>
                      <a:cubicBezTo>
                        <a:pt x="14" y="2"/>
                        <a:pt x="12" y="0"/>
                        <a:pt x="1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214"/>
                <p:cNvSpPr/>
                <p:nvPr/>
              </p:nvSpPr>
              <p:spPr bwMode="auto">
                <a:xfrm>
                  <a:off x="4654551" y="1303338"/>
                  <a:ext cx="31750" cy="31750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6" y="1"/>
                    </a:cxn>
                    <a:cxn ang="0">
                      <a:pos x="1" y="6"/>
                    </a:cxn>
                    <a:cxn ang="0">
                      <a:pos x="1" y="11"/>
                    </a:cxn>
                    <a:cxn ang="0">
                      <a:pos x="6" y="11"/>
                    </a:cxn>
                    <a:cxn ang="0">
                      <a:pos x="12" y="6"/>
                    </a:cxn>
                    <a:cxn ang="0">
                      <a:pos x="12" y="1"/>
                    </a:cxn>
                  </a:cxnLst>
                  <a:rect l="0" t="0" r="r" b="b"/>
                  <a:pathLst>
                    <a:path w="13" h="13">
                      <a:moveTo>
                        <a:pt x="12" y="1"/>
                      </a:moveTo>
                      <a:cubicBezTo>
                        <a:pt x="10" y="0"/>
                        <a:pt x="8" y="0"/>
                        <a:pt x="6" y="1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7"/>
                        <a:pt x="0" y="10"/>
                        <a:pt x="1" y="11"/>
                      </a:cubicBezTo>
                      <a:cubicBezTo>
                        <a:pt x="3" y="13"/>
                        <a:pt x="5" y="13"/>
                        <a:pt x="6" y="1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3" y="5"/>
                        <a:pt x="13" y="2"/>
                        <a:pt x="1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215"/>
                <p:cNvSpPr/>
                <p:nvPr/>
              </p:nvSpPr>
              <p:spPr bwMode="auto">
                <a:xfrm>
                  <a:off x="4573588" y="1254125"/>
                  <a:ext cx="17463" cy="38100"/>
                </a:xfrm>
                <a:custGeom>
                  <a:avLst/>
                  <a:gdLst/>
                  <a:ahLst/>
                  <a:cxnLst>
                    <a:cxn ang="0">
                      <a:pos x="4" y="15"/>
                    </a:cxn>
                    <a:cxn ang="0">
                      <a:pos x="6" y="14"/>
                    </a:cxn>
                    <a:cxn ang="0">
                      <a:pos x="7" y="11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0" y="11"/>
                    </a:cxn>
                    <a:cxn ang="0">
                      <a:pos x="4" y="15"/>
                    </a:cxn>
                  </a:cxnLst>
                  <a:rect l="0" t="0" r="r" b="b"/>
                  <a:pathLst>
                    <a:path w="7" h="15">
                      <a:moveTo>
                        <a:pt x="4" y="15"/>
                      </a:moveTo>
                      <a:cubicBezTo>
                        <a:pt x="5" y="15"/>
                        <a:pt x="6" y="14"/>
                        <a:pt x="6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2" y="15"/>
                        <a:pt x="4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216"/>
                <p:cNvSpPr>
                  <a:spLocks noEditPoints="1"/>
                </p:cNvSpPr>
                <p:nvPr/>
              </p:nvSpPr>
              <p:spPr bwMode="auto">
                <a:xfrm>
                  <a:off x="4500563" y="1327150"/>
                  <a:ext cx="146050" cy="166688"/>
                </a:xfrm>
                <a:custGeom>
                  <a:avLst/>
                  <a:gdLst/>
                  <a:ahLst/>
                  <a:cxnLst>
                    <a:cxn ang="0">
                      <a:pos x="29" y="0"/>
                    </a:cxn>
                    <a:cxn ang="0">
                      <a:pos x="0" y="29"/>
                    </a:cxn>
                    <a:cxn ang="0">
                      <a:pos x="14" y="54"/>
                    </a:cxn>
                    <a:cxn ang="0">
                      <a:pos x="14" y="66"/>
                    </a:cxn>
                    <a:cxn ang="0">
                      <a:pos x="44" y="66"/>
                    </a:cxn>
                    <a:cxn ang="0">
                      <a:pos x="44" y="54"/>
                    </a:cxn>
                    <a:cxn ang="0">
                      <a:pos x="58" y="29"/>
                    </a:cxn>
                    <a:cxn ang="0">
                      <a:pos x="29" y="0"/>
                    </a:cxn>
                    <a:cxn ang="0">
                      <a:pos x="40" y="48"/>
                    </a:cxn>
                    <a:cxn ang="0">
                      <a:pos x="36" y="50"/>
                    </a:cxn>
                    <a:cxn ang="0">
                      <a:pos x="36" y="54"/>
                    </a:cxn>
                    <a:cxn ang="0">
                      <a:pos x="36" y="58"/>
                    </a:cxn>
                    <a:cxn ang="0">
                      <a:pos x="22" y="58"/>
                    </a:cxn>
                    <a:cxn ang="0">
                      <a:pos x="22" y="54"/>
                    </a:cxn>
                    <a:cxn ang="0">
                      <a:pos x="22" y="50"/>
                    </a:cxn>
                    <a:cxn ang="0">
                      <a:pos x="18" y="48"/>
                    </a:cxn>
                    <a:cxn ang="0">
                      <a:pos x="7" y="29"/>
                    </a:cxn>
                    <a:cxn ang="0">
                      <a:pos x="29" y="8"/>
                    </a:cxn>
                    <a:cxn ang="0">
                      <a:pos x="51" y="29"/>
                    </a:cxn>
                    <a:cxn ang="0">
                      <a:pos x="40" y="48"/>
                    </a:cxn>
                  </a:cxnLst>
                  <a:rect l="0" t="0" r="r" b="b"/>
                  <a:pathLst>
                    <a:path w="58" h="66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40"/>
                        <a:pt x="6" y="49"/>
                        <a:pt x="14" y="54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44" y="66"/>
                        <a:pt x="44" y="66"/>
                        <a:pt x="44" y="66"/>
                      </a:cubicBezTo>
                      <a:cubicBezTo>
                        <a:pt x="44" y="54"/>
                        <a:pt x="44" y="54"/>
                        <a:pt x="44" y="54"/>
                      </a:cubicBezTo>
                      <a:cubicBezTo>
                        <a:pt x="52" y="49"/>
                        <a:pt x="58" y="40"/>
                        <a:pt x="58" y="29"/>
                      </a:cubicBezTo>
                      <a:cubicBezTo>
                        <a:pt x="58" y="13"/>
                        <a:pt x="45" y="0"/>
                        <a:pt x="29" y="0"/>
                      </a:cubicBezTo>
                      <a:close/>
                      <a:moveTo>
                        <a:pt x="40" y="48"/>
                      </a:moveTo>
                      <a:cubicBezTo>
                        <a:pt x="36" y="50"/>
                        <a:pt x="36" y="50"/>
                        <a:pt x="36" y="50"/>
                      </a:cubicBezTo>
                      <a:cubicBezTo>
                        <a:pt x="36" y="54"/>
                        <a:pt x="36" y="54"/>
                        <a:pt x="36" y="54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22" y="58"/>
                        <a:pt x="22" y="58"/>
                        <a:pt x="22" y="58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1" y="44"/>
                        <a:pt x="7" y="37"/>
                        <a:pt x="7" y="29"/>
                      </a:cubicBezTo>
                      <a:cubicBezTo>
                        <a:pt x="7" y="17"/>
                        <a:pt x="17" y="8"/>
                        <a:pt x="29" y="8"/>
                      </a:cubicBezTo>
                      <a:cubicBezTo>
                        <a:pt x="41" y="8"/>
                        <a:pt x="51" y="17"/>
                        <a:pt x="51" y="29"/>
                      </a:cubicBezTo>
                      <a:cubicBezTo>
                        <a:pt x="51" y="37"/>
                        <a:pt x="47" y="44"/>
                        <a:pt x="40" y="4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217"/>
                <p:cNvSpPr/>
                <p:nvPr/>
              </p:nvSpPr>
              <p:spPr bwMode="auto">
                <a:xfrm>
                  <a:off x="4535488" y="1511300"/>
                  <a:ext cx="76200" cy="3810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8" y="7"/>
                    </a:cxn>
                    <a:cxn ang="0">
                      <a:pos x="8" y="8"/>
                    </a:cxn>
                    <a:cxn ang="0">
                      <a:pos x="15" y="15"/>
                    </a:cxn>
                    <a:cxn ang="0">
                      <a:pos x="22" y="8"/>
                    </a:cxn>
                    <a:cxn ang="0">
                      <a:pos x="22" y="7"/>
                    </a:cxn>
                    <a:cxn ang="0">
                      <a:pos x="30" y="7"/>
                    </a:cxn>
                    <a:cxn ang="0">
                      <a:pos x="30" y="0"/>
                    </a:cxn>
                    <a:cxn ang="0">
                      <a:pos x="0" y="0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0" h="15">
                      <a:moveTo>
                        <a:pt x="0" y="7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12"/>
                        <a:pt x="11" y="15"/>
                        <a:pt x="15" y="15"/>
                      </a:cubicBezTo>
                      <a:cubicBezTo>
                        <a:pt x="19" y="15"/>
                        <a:pt x="22" y="12"/>
                        <a:pt x="22" y="8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9" name="Agrupar 28"/>
            <p:cNvGrpSpPr/>
            <p:nvPr/>
          </p:nvGrpSpPr>
          <p:grpSpPr>
            <a:xfrm>
              <a:off x="4851311" y="2074962"/>
              <a:ext cx="590795" cy="590795"/>
              <a:chOff x="1114746" y="4818247"/>
              <a:chExt cx="590795" cy="590795"/>
            </a:xfrm>
          </p:grpSpPr>
          <p:sp>
            <p:nvSpPr>
              <p:cNvPr id="38" name="Elipse 37"/>
              <p:cNvSpPr/>
              <p:nvPr/>
            </p:nvSpPr>
            <p:spPr>
              <a:xfrm rot="16200000">
                <a:off x="1114746" y="4818247"/>
                <a:ext cx="590795" cy="590795"/>
              </a:xfrm>
              <a:prstGeom prst="ellipse">
                <a:avLst/>
              </a:prstGeom>
              <a:solidFill>
                <a:srgbClr val="07459A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9" name="Group 327"/>
              <p:cNvGrpSpPr/>
              <p:nvPr/>
            </p:nvGrpSpPr>
            <p:grpSpPr>
              <a:xfrm>
                <a:off x="1235626" y="4938179"/>
                <a:ext cx="349034" cy="350931"/>
                <a:chOff x="4427538" y="2427288"/>
                <a:chExt cx="292101" cy="293688"/>
              </a:xfrm>
              <a:solidFill>
                <a:srgbClr val="FFFFFF"/>
              </a:solidFill>
            </p:grpSpPr>
            <p:sp>
              <p:nvSpPr>
                <p:cNvPr id="40" name="Freeform 58"/>
                <p:cNvSpPr>
                  <a:spLocks noEditPoints="1"/>
                </p:cNvSpPr>
                <p:nvPr/>
              </p:nvSpPr>
              <p:spPr bwMode="auto">
                <a:xfrm>
                  <a:off x="4427538" y="2519363"/>
                  <a:ext cx="201613" cy="201613"/>
                </a:xfrm>
                <a:custGeom>
                  <a:avLst/>
                  <a:gdLst/>
                  <a:ahLst/>
                  <a:cxnLst>
                    <a:cxn ang="0">
                      <a:pos x="75" y="32"/>
                    </a:cxn>
                    <a:cxn ang="0">
                      <a:pos x="64" y="32"/>
                    </a:cxn>
                    <a:cxn ang="0">
                      <a:pos x="61" y="26"/>
                    </a:cxn>
                    <a:cxn ang="0">
                      <a:pos x="69" y="19"/>
                    </a:cxn>
                    <a:cxn ang="0">
                      <a:pos x="69" y="13"/>
                    </a:cxn>
                    <a:cxn ang="0">
                      <a:pos x="66" y="10"/>
                    </a:cxn>
                    <a:cxn ang="0">
                      <a:pos x="59" y="10"/>
                    </a:cxn>
                    <a:cxn ang="0">
                      <a:pos x="52" y="17"/>
                    </a:cxn>
                    <a:cxn ang="0">
                      <a:pos x="45" y="14"/>
                    </a:cxn>
                    <a:cxn ang="0">
                      <a:pos x="45" y="5"/>
                    </a:cxn>
                    <a:cxn ang="0">
                      <a:pos x="41" y="0"/>
                    </a:cxn>
                    <a:cxn ang="0">
                      <a:pos x="37" y="0"/>
                    </a:cxn>
                    <a:cxn ang="0">
                      <a:pos x="32" y="5"/>
                    </a:cxn>
                    <a:cxn ang="0">
                      <a:pos x="32" y="14"/>
                    </a:cxn>
                    <a:cxn ang="0">
                      <a:pos x="25" y="17"/>
                    </a:cxn>
                    <a:cxn ang="0">
                      <a:pos x="19" y="11"/>
                    </a:cxn>
                    <a:cxn ang="0">
                      <a:pos x="12" y="11"/>
                    </a:cxn>
                    <a:cxn ang="0">
                      <a:pos x="9" y="14"/>
                    </a:cxn>
                    <a:cxn ang="0">
                      <a:pos x="9" y="21"/>
                    </a:cxn>
                    <a:cxn ang="0">
                      <a:pos x="16" y="27"/>
                    </a:cxn>
                    <a:cxn ang="0">
                      <a:pos x="13" y="35"/>
                    </a:cxn>
                    <a:cxn ang="0">
                      <a:pos x="4" y="35"/>
                    </a:cxn>
                    <a:cxn ang="0">
                      <a:pos x="0" y="39"/>
                    </a:cxn>
                    <a:cxn ang="0">
                      <a:pos x="0" y="44"/>
                    </a:cxn>
                    <a:cxn ang="0">
                      <a:pos x="4" y="48"/>
                    </a:cxn>
                    <a:cxn ang="0">
                      <a:pos x="13" y="48"/>
                    </a:cxn>
                    <a:cxn ang="0">
                      <a:pos x="17" y="55"/>
                    </a:cxn>
                    <a:cxn ang="0">
                      <a:pos x="11" y="61"/>
                    </a:cxn>
                    <a:cxn ang="0">
                      <a:pos x="11" y="68"/>
                    </a:cxn>
                    <a:cxn ang="0">
                      <a:pos x="14" y="71"/>
                    </a:cxn>
                    <a:cxn ang="0">
                      <a:pos x="20" y="71"/>
                    </a:cxn>
                    <a:cxn ang="0">
                      <a:pos x="27" y="64"/>
                    </a:cxn>
                    <a:cxn ang="0">
                      <a:pos x="34" y="66"/>
                    </a:cxn>
                    <a:cxn ang="0">
                      <a:pos x="34" y="76"/>
                    </a:cxn>
                    <a:cxn ang="0">
                      <a:pos x="39" y="80"/>
                    </a:cxn>
                    <a:cxn ang="0">
                      <a:pos x="43" y="80"/>
                    </a:cxn>
                    <a:cxn ang="0">
                      <a:pos x="48" y="76"/>
                    </a:cxn>
                    <a:cxn ang="0">
                      <a:pos x="48" y="65"/>
                    </a:cxn>
                    <a:cxn ang="0">
                      <a:pos x="54" y="62"/>
                    </a:cxn>
                    <a:cxn ang="0">
                      <a:pos x="61" y="69"/>
                    </a:cxn>
                    <a:cxn ang="0">
                      <a:pos x="67" y="69"/>
                    </a:cxn>
                    <a:cxn ang="0">
                      <a:pos x="70" y="66"/>
                    </a:cxn>
                    <a:cxn ang="0">
                      <a:pos x="70" y="60"/>
                    </a:cxn>
                    <a:cxn ang="0">
                      <a:pos x="63" y="52"/>
                    </a:cxn>
                    <a:cxn ang="0">
                      <a:pos x="65" y="46"/>
                    </a:cxn>
                    <a:cxn ang="0">
                      <a:pos x="75" y="46"/>
                    </a:cxn>
                    <a:cxn ang="0">
                      <a:pos x="80" y="41"/>
                    </a:cxn>
                    <a:cxn ang="0">
                      <a:pos x="80" y="37"/>
                    </a:cxn>
                    <a:cxn ang="0">
                      <a:pos x="75" y="32"/>
                    </a:cxn>
                    <a:cxn ang="0">
                      <a:pos x="39" y="51"/>
                    </a:cxn>
                    <a:cxn ang="0">
                      <a:pos x="28" y="40"/>
                    </a:cxn>
                    <a:cxn ang="0">
                      <a:pos x="39" y="29"/>
                    </a:cxn>
                    <a:cxn ang="0">
                      <a:pos x="50" y="40"/>
                    </a:cxn>
                    <a:cxn ang="0">
                      <a:pos x="39" y="51"/>
                    </a:cxn>
                  </a:cxnLst>
                  <a:rect l="0" t="0" r="r" b="b"/>
                  <a:pathLst>
                    <a:path w="80" h="80">
                      <a:moveTo>
                        <a:pt x="75" y="32"/>
                      </a:move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30"/>
                        <a:pt x="63" y="28"/>
                        <a:pt x="61" y="26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17"/>
                        <a:pt x="71" y="14"/>
                        <a:pt x="69" y="13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4" y="8"/>
                        <a:pt x="61" y="8"/>
                        <a:pt x="59" y="10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0" y="16"/>
                        <a:pt x="48" y="15"/>
                        <a:pt x="45" y="14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2"/>
                        <a:pt x="43" y="0"/>
                        <a:pt x="4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4" y="0"/>
                        <a:pt x="32" y="2"/>
                        <a:pt x="32" y="5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0" y="15"/>
                        <a:pt x="27" y="16"/>
                        <a:pt x="25" y="17"/>
                      </a:cubicBez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7" y="9"/>
                        <a:pt x="14" y="9"/>
                        <a:pt x="12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8" y="16"/>
                        <a:pt x="8" y="19"/>
                        <a:pt x="9" y="21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4" y="29"/>
                        <a:pt x="13" y="32"/>
                        <a:pt x="13" y="35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2" y="35"/>
                        <a:pt x="0" y="37"/>
                        <a:pt x="0" y="3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6"/>
                        <a:pt x="2" y="48"/>
                        <a:pt x="4" y="48"/>
                      </a:cubicBezTo>
                      <a:cubicBezTo>
                        <a:pt x="13" y="48"/>
                        <a:pt x="13" y="48"/>
                        <a:pt x="13" y="48"/>
                      </a:cubicBezTo>
                      <a:cubicBezTo>
                        <a:pt x="14" y="51"/>
                        <a:pt x="15" y="53"/>
                        <a:pt x="17" y="55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9" y="63"/>
                        <a:pt x="9" y="66"/>
                        <a:pt x="11" y="68"/>
                      </a:cubicBezTo>
                      <a:cubicBezTo>
                        <a:pt x="14" y="71"/>
                        <a:pt x="14" y="71"/>
                        <a:pt x="14" y="71"/>
                      </a:cubicBezTo>
                      <a:cubicBezTo>
                        <a:pt x="16" y="72"/>
                        <a:pt x="19" y="72"/>
                        <a:pt x="20" y="71"/>
                      </a:cubicBezTo>
                      <a:cubicBezTo>
                        <a:pt x="27" y="64"/>
                        <a:pt x="27" y="64"/>
                        <a:pt x="27" y="64"/>
                      </a:cubicBezTo>
                      <a:cubicBezTo>
                        <a:pt x="29" y="65"/>
                        <a:pt x="32" y="66"/>
                        <a:pt x="34" y="66"/>
                      </a:cubicBezTo>
                      <a:cubicBezTo>
                        <a:pt x="34" y="76"/>
                        <a:pt x="34" y="76"/>
                        <a:pt x="34" y="76"/>
                      </a:cubicBezTo>
                      <a:cubicBezTo>
                        <a:pt x="34" y="78"/>
                        <a:pt x="36" y="80"/>
                        <a:pt x="39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6" y="80"/>
                        <a:pt x="48" y="78"/>
                        <a:pt x="48" y="76"/>
                      </a:cubicBezTo>
                      <a:cubicBezTo>
                        <a:pt x="48" y="65"/>
                        <a:pt x="48" y="65"/>
                        <a:pt x="48" y="65"/>
                      </a:cubicBezTo>
                      <a:cubicBezTo>
                        <a:pt x="50" y="64"/>
                        <a:pt x="52" y="63"/>
                        <a:pt x="54" y="62"/>
                      </a:cubicBezTo>
                      <a:cubicBezTo>
                        <a:pt x="61" y="69"/>
                        <a:pt x="61" y="69"/>
                        <a:pt x="61" y="69"/>
                      </a:cubicBezTo>
                      <a:cubicBezTo>
                        <a:pt x="63" y="71"/>
                        <a:pt x="66" y="71"/>
                        <a:pt x="67" y="69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2" y="64"/>
                        <a:pt x="72" y="62"/>
                        <a:pt x="70" y="60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64" y="50"/>
                        <a:pt x="64" y="48"/>
                        <a:pt x="65" y="46"/>
                      </a:cubicBezTo>
                      <a:cubicBezTo>
                        <a:pt x="75" y="46"/>
                        <a:pt x="75" y="46"/>
                        <a:pt x="75" y="46"/>
                      </a:cubicBezTo>
                      <a:cubicBezTo>
                        <a:pt x="78" y="46"/>
                        <a:pt x="80" y="44"/>
                        <a:pt x="80" y="41"/>
                      </a:cubicBezTo>
                      <a:cubicBezTo>
                        <a:pt x="80" y="37"/>
                        <a:pt x="80" y="37"/>
                        <a:pt x="80" y="37"/>
                      </a:cubicBezTo>
                      <a:cubicBezTo>
                        <a:pt x="80" y="34"/>
                        <a:pt x="78" y="32"/>
                        <a:pt x="75" y="32"/>
                      </a:cubicBezTo>
                      <a:close/>
                      <a:moveTo>
                        <a:pt x="39" y="51"/>
                      </a:moveTo>
                      <a:cubicBezTo>
                        <a:pt x="33" y="51"/>
                        <a:pt x="28" y="46"/>
                        <a:pt x="28" y="40"/>
                      </a:cubicBezTo>
                      <a:cubicBezTo>
                        <a:pt x="28" y="34"/>
                        <a:pt x="33" y="29"/>
                        <a:pt x="39" y="29"/>
                      </a:cubicBezTo>
                      <a:cubicBezTo>
                        <a:pt x="45" y="29"/>
                        <a:pt x="50" y="34"/>
                        <a:pt x="50" y="40"/>
                      </a:cubicBezTo>
                      <a:cubicBezTo>
                        <a:pt x="50" y="46"/>
                        <a:pt x="45" y="51"/>
                        <a:pt x="39" y="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59"/>
                <p:cNvSpPr>
                  <a:spLocks noEditPoints="1"/>
                </p:cNvSpPr>
                <p:nvPr/>
              </p:nvSpPr>
              <p:spPr bwMode="auto">
                <a:xfrm>
                  <a:off x="4591051" y="2427288"/>
                  <a:ext cx="128588" cy="128588"/>
                </a:xfrm>
                <a:custGeom>
                  <a:avLst/>
                  <a:gdLst/>
                  <a:ahLst/>
                  <a:cxnLst>
                    <a:cxn ang="0">
                      <a:pos x="48" y="20"/>
                    </a:cxn>
                    <a:cxn ang="0">
                      <a:pos x="41" y="20"/>
                    </a:cxn>
                    <a:cxn ang="0">
                      <a:pos x="39" y="17"/>
                    </a:cxn>
                    <a:cxn ang="0">
                      <a:pos x="44" y="12"/>
                    </a:cxn>
                    <a:cxn ang="0">
                      <a:pos x="44" y="8"/>
                    </a:cxn>
                    <a:cxn ang="0">
                      <a:pos x="42" y="6"/>
                    </a:cxn>
                    <a:cxn ang="0">
                      <a:pos x="38" y="6"/>
                    </a:cxn>
                    <a:cxn ang="0">
                      <a:pos x="33" y="11"/>
                    </a:cxn>
                    <a:cxn ang="0">
                      <a:pos x="29" y="9"/>
                    </a:cxn>
                    <a:cxn ang="0">
                      <a:pos x="29" y="3"/>
                    </a:cxn>
                    <a:cxn ang="0">
                      <a:pos x="26" y="0"/>
                    </a:cxn>
                    <a:cxn ang="0">
                      <a:pos x="24" y="0"/>
                    </a:cxn>
                    <a:cxn ang="0">
                      <a:pos x="21" y="3"/>
                    </a:cxn>
                    <a:cxn ang="0">
                      <a:pos x="21" y="9"/>
                    </a:cxn>
                    <a:cxn ang="0">
                      <a:pos x="16" y="11"/>
                    </a:cxn>
                    <a:cxn ang="0">
                      <a:pos x="12" y="7"/>
                    </a:cxn>
                    <a:cxn ang="0">
                      <a:pos x="8" y="7"/>
                    </a:cxn>
                    <a:cxn ang="0">
                      <a:pos x="6" y="9"/>
                    </a:cxn>
                    <a:cxn ang="0">
                      <a:pos x="6" y="13"/>
                    </a:cxn>
                    <a:cxn ang="0">
                      <a:pos x="10" y="17"/>
                    </a:cxn>
                    <a:cxn ang="0">
                      <a:pos x="8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0" y="27"/>
                    </a:cxn>
                    <a:cxn ang="0">
                      <a:pos x="3" y="30"/>
                    </a:cxn>
                    <a:cxn ang="0">
                      <a:pos x="9" y="30"/>
                    </a:cxn>
                    <a:cxn ang="0">
                      <a:pos x="11" y="35"/>
                    </a:cxn>
                    <a:cxn ang="0">
                      <a:pos x="7" y="39"/>
                    </a:cxn>
                    <a:cxn ang="0">
                      <a:pos x="7" y="43"/>
                    </a:cxn>
                    <a:cxn ang="0">
                      <a:pos x="9" y="45"/>
                    </a:cxn>
                    <a:cxn ang="0">
                      <a:pos x="13" y="45"/>
                    </a:cxn>
                    <a:cxn ang="0">
                      <a:pos x="17" y="41"/>
                    </a:cxn>
                    <a:cxn ang="0">
                      <a:pos x="22" y="42"/>
                    </a:cxn>
                    <a:cxn ang="0">
                      <a:pos x="22" y="48"/>
                    </a:cxn>
                    <a:cxn ang="0">
                      <a:pos x="25" y="51"/>
                    </a:cxn>
                    <a:cxn ang="0">
                      <a:pos x="28" y="51"/>
                    </a:cxn>
                    <a:cxn ang="0">
                      <a:pos x="31" y="48"/>
                    </a:cxn>
                    <a:cxn ang="0">
                      <a:pos x="31" y="41"/>
                    </a:cxn>
                    <a:cxn ang="0">
                      <a:pos x="35" y="39"/>
                    </a:cxn>
                    <a:cxn ang="0">
                      <a:pos x="39" y="44"/>
                    </a:cxn>
                    <a:cxn ang="0">
                      <a:pos x="43" y="44"/>
                    </a:cxn>
                    <a:cxn ang="0">
                      <a:pos x="45" y="42"/>
                    </a:cxn>
                    <a:cxn ang="0">
                      <a:pos x="45" y="38"/>
                    </a:cxn>
                    <a:cxn ang="0">
                      <a:pos x="40" y="33"/>
                    </a:cxn>
                    <a:cxn ang="0">
                      <a:pos x="42" y="29"/>
                    </a:cxn>
                    <a:cxn ang="0">
                      <a:pos x="48" y="29"/>
                    </a:cxn>
                    <a:cxn ang="0">
                      <a:pos x="51" y="26"/>
                    </a:cxn>
                    <a:cxn ang="0">
                      <a:pos x="51" y="23"/>
                    </a:cxn>
                    <a:cxn ang="0">
                      <a:pos x="48" y="20"/>
                    </a:cxn>
                    <a:cxn ang="0">
                      <a:pos x="25" y="32"/>
                    </a:cxn>
                    <a:cxn ang="0">
                      <a:pos x="18" y="25"/>
                    </a:cxn>
                    <a:cxn ang="0">
                      <a:pos x="25" y="18"/>
                    </a:cxn>
                    <a:cxn ang="0">
                      <a:pos x="32" y="25"/>
                    </a:cxn>
                    <a:cxn ang="0">
                      <a:pos x="25" y="32"/>
                    </a:cxn>
                  </a:cxnLst>
                  <a:rect l="0" t="0" r="r" b="b"/>
                  <a:pathLst>
                    <a:path w="51" h="51">
                      <a:moveTo>
                        <a:pt x="48" y="20"/>
                      </a:move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19"/>
                        <a:pt x="40" y="18"/>
                        <a:pt x="39" y="17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5" y="11"/>
                        <a:pt x="45" y="9"/>
                        <a:pt x="44" y="8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1" y="5"/>
                        <a:pt x="39" y="5"/>
                        <a:pt x="38" y="6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2" y="10"/>
                        <a:pt x="31" y="9"/>
                        <a:pt x="29" y="9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2" y="0"/>
                        <a:pt x="21" y="1"/>
                        <a:pt x="21" y="3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19" y="9"/>
                        <a:pt x="18" y="10"/>
                        <a:pt x="16" y="11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6"/>
                        <a:pt x="9" y="6"/>
                        <a:pt x="8" y="7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2"/>
                        <a:pt x="6" y="13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9" y="18"/>
                        <a:pt x="9" y="20"/>
                        <a:pt x="8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2" y="22"/>
                        <a:pt x="0" y="23"/>
                        <a:pt x="0" y="25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9"/>
                        <a:pt x="2" y="30"/>
                        <a:pt x="3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2"/>
                        <a:pt x="10" y="34"/>
                        <a:pt x="11" y="3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40"/>
                        <a:pt x="6" y="42"/>
                        <a:pt x="7" y="43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10" y="46"/>
                        <a:pt x="12" y="46"/>
                        <a:pt x="13" y="45"/>
                      </a:cubicBezTo>
                      <a:cubicBezTo>
                        <a:pt x="17" y="41"/>
                        <a:pt x="17" y="41"/>
                        <a:pt x="17" y="41"/>
                      </a:cubicBezTo>
                      <a:cubicBezTo>
                        <a:pt x="19" y="41"/>
                        <a:pt x="20" y="42"/>
                        <a:pt x="22" y="42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49"/>
                        <a:pt x="23" y="51"/>
                        <a:pt x="25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ubicBezTo>
                        <a:pt x="29" y="51"/>
                        <a:pt x="31" y="49"/>
                        <a:pt x="31" y="48"/>
                      </a:cubicBezTo>
                      <a:cubicBezTo>
                        <a:pt x="31" y="41"/>
                        <a:pt x="31" y="41"/>
                        <a:pt x="31" y="41"/>
                      </a:cubicBezTo>
                      <a:cubicBezTo>
                        <a:pt x="32" y="41"/>
                        <a:pt x="33" y="40"/>
                        <a:pt x="35" y="39"/>
                      </a:cubicBezTo>
                      <a:cubicBezTo>
                        <a:pt x="39" y="44"/>
                        <a:pt x="39" y="44"/>
                        <a:pt x="39" y="44"/>
                      </a:cubicBezTo>
                      <a:cubicBezTo>
                        <a:pt x="40" y="45"/>
                        <a:pt x="42" y="45"/>
                        <a:pt x="43" y="44"/>
                      </a:cubicBezTo>
                      <a:cubicBezTo>
                        <a:pt x="45" y="42"/>
                        <a:pt x="45" y="42"/>
                        <a:pt x="45" y="42"/>
                      </a:cubicBezTo>
                      <a:cubicBezTo>
                        <a:pt x="46" y="41"/>
                        <a:pt x="46" y="39"/>
                        <a:pt x="45" y="38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2"/>
                        <a:pt x="41" y="30"/>
                        <a:pt x="42" y="29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50" y="29"/>
                        <a:pt x="51" y="28"/>
                        <a:pt x="51" y="26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0" y="20"/>
                        <a:pt x="48" y="20"/>
                      </a:cubicBezTo>
                      <a:close/>
                      <a:moveTo>
                        <a:pt x="25" y="32"/>
                      </a:moveTo>
                      <a:cubicBezTo>
                        <a:pt x="21" y="32"/>
                        <a:pt x="18" y="29"/>
                        <a:pt x="18" y="25"/>
                      </a:cubicBezTo>
                      <a:cubicBezTo>
                        <a:pt x="18" y="21"/>
                        <a:pt x="21" y="18"/>
                        <a:pt x="25" y="18"/>
                      </a:cubicBezTo>
                      <a:cubicBezTo>
                        <a:pt x="29" y="18"/>
                        <a:pt x="32" y="21"/>
                        <a:pt x="32" y="25"/>
                      </a:cubicBezTo>
                      <a:cubicBezTo>
                        <a:pt x="32" y="29"/>
                        <a:pt x="29" y="32"/>
                        <a:pt x="25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30" name="Agrupar 29"/>
            <p:cNvGrpSpPr/>
            <p:nvPr/>
          </p:nvGrpSpPr>
          <p:grpSpPr>
            <a:xfrm>
              <a:off x="6583637" y="2068639"/>
              <a:ext cx="590795" cy="590795"/>
              <a:chOff x="6022053" y="4447017"/>
              <a:chExt cx="590795" cy="590795"/>
            </a:xfrm>
          </p:grpSpPr>
          <p:sp>
            <p:nvSpPr>
              <p:cNvPr id="36" name="Elipse 35"/>
              <p:cNvSpPr/>
              <p:nvPr/>
            </p:nvSpPr>
            <p:spPr>
              <a:xfrm rot="16200000">
                <a:off x="6022053" y="4447017"/>
                <a:ext cx="590795" cy="590795"/>
              </a:xfrm>
              <a:prstGeom prst="ellipse">
                <a:avLst/>
              </a:prstGeom>
              <a:solidFill>
                <a:srgbClr val="1F5080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Freeform 50"/>
              <p:cNvSpPr>
                <a:spLocks noEditPoints="1"/>
              </p:cNvSpPr>
              <p:nvPr/>
            </p:nvSpPr>
            <p:spPr bwMode="auto">
              <a:xfrm>
                <a:off x="6133883" y="4562972"/>
                <a:ext cx="367134" cy="358884"/>
              </a:xfrm>
              <a:custGeom>
                <a:avLst/>
                <a:gdLst>
                  <a:gd name="T0" fmla="*/ 712934202 w 112"/>
                  <a:gd name="T1" fmla="*/ 51375316 h 109"/>
                  <a:gd name="T2" fmla="*/ 662010150 w 112"/>
                  <a:gd name="T3" fmla="*/ 0 h 109"/>
                  <a:gd name="T4" fmla="*/ 547431034 w 112"/>
                  <a:gd name="T5" fmla="*/ 134863689 h 109"/>
                  <a:gd name="T6" fmla="*/ 324640830 w 112"/>
                  <a:gd name="T7" fmla="*/ 44953718 h 109"/>
                  <a:gd name="T8" fmla="*/ 0 w 112"/>
                  <a:gd name="T9" fmla="*/ 372478009 h 109"/>
                  <a:gd name="T10" fmla="*/ 324640830 w 112"/>
                  <a:gd name="T11" fmla="*/ 700002299 h 109"/>
                  <a:gd name="T12" fmla="*/ 649279137 w 112"/>
                  <a:gd name="T13" fmla="*/ 372478009 h 109"/>
                  <a:gd name="T14" fmla="*/ 598355085 w 112"/>
                  <a:gd name="T15" fmla="*/ 199082200 h 109"/>
                  <a:gd name="T16" fmla="*/ 712934202 w 112"/>
                  <a:gd name="T17" fmla="*/ 51375316 h 109"/>
                  <a:gd name="T18" fmla="*/ 604720592 w 112"/>
                  <a:gd name="T19" fmla="*/ 372478009 h 109"/>
                  <a:gd name="T20" fmla="*/ 324640830 w 112"/>
                  <a:gd name="T21" fmla="*/ 648626983 h 109"/>
                  <a:gd name="T22" fmla="*/ 50924052 w 112"/>
                  <a:gd name="T23" fmla="*/ 372478009 h 109"/>
                  <a:gd name="T24" fmla="*/ 324640830 w 112"/>
                  <a:gd name="T25" fmla="*/ 89907436 h 109"/>
                  <a:gd name="T26" fmla="*/ 515603501 w 112"/>
                  <a:gd name="T27" fmla="*/ 166974211 h 109"/>
                  <a:gd name="T28" fmla="*/ 318275324 w 112"/>
                  <a:gd name="T29" fmla="*/ 398166934 h 109"/>
                  <a:gd name="T30" fmla="*/ 165503168 w 112"/>
                  <a:gd name="T31" fmla="*/ 250460050 h 109"/>
                  <a:gd name="T32" fmla="*/ 114579117 w 112"/>
                  <a:gd name="T33" fmla="*/ 346789084 h 109"/>
                  <a:gd name="T34" fmla="*/ 273716778 w 112"/>
                  <a:gd name="T35" fmla="*/ 526606490 h 109"/>
                  <a:gd name="T36" fmla="*/ 305544311 w 112"/>
                  <a:gd name="T37" fmla="*/ 571562743 h 109"/>
                  <a:gd name="T38" fmla="*/ 343737350 w 112"/>
                  <a:gd name="T39" fmla="*/ 526606490 h 109"/>
                  <a:gd name="T40" fmla="*/ 566527553 w 112"/>
                  <a:gd name="T41" fmla="*/ 237614320 h 109"/>
                  <a:gd name="T42" fmla="*/ 604720592 w 112"/>
                  <a:gd name="T43" fmla="*/ 372478009 h 10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2" h="109">
                    <a:moveTo>
                      <a:pt x="112" y="8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77" y="12"/>
                      <a:pt x="65" y="7"/>
                      <a:pt x="51" y="7"/>
                    </a:cubicBezTo>
                    <a:cubicBezTo>
                      <a:pt x="23" y="7"/>
                      <a:pt x="0" y="30"/>
                      <a:pt x="0" y="58"/>
                    </a:cubicBezTo>
                    <a:cubicBezTo>
                      <a:pt x="0" y="86"/>
                      <a:pt x="23" y="109"/>
                      <a:pt x="51" y="109"/>
                    </a:cubicBezTo>
                    <a:cubicBezTo>
                      <a:pt x="79" y="109"/>
                      <a:pt x="102" y="86"/>
                      <a:pt x="102" y="58"/>
                    </a:cubicBezTo>
                    <a:cubicBezTo>
                      <a:pt x="102" y="48"/>
                      <a:pt x="99" y="38"/>
                      <a:pt x="94" y="31"/>
                    </a:cubicBezTo>
                    <a:lnTo>
                      <a:pt x="112" y="8"/>
                    </a:lnTo>
                    <a:close/>
                    <a:moveTo>
                      <a:pt x="95" y="58"/>
                    </a:moveTo>
                    <a:cubicBezTo>
                      <a:pt x="95" y="82"/>
                      <a:pt x="75" y="101"/>
                      <a:pt x="51" y="101"/>
                    </a:cubicBezTo>
                    <a:cubicBezTo>
                      <a:pt x="27" y="101"/>
                      <a:pt x="8" y="82"/>
                      <a:pt x="8" y="58"/>
                    </a:cubicBezTo>
                    <a:cubicBezTo>
                      <a:pt x="8" y="34"/>
                      <a:pt x="27" y="14"/>
                      <a:pt x="51" y="14"/>
                    </a:cubicBezTo>
                    <a:cubicBezTo>
                      <a:pt x="63" y="14"/>
                      <a:pt x="73" y="19"/>
                      <a:pt x="81" y="26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8" y="89"/>
                      <a:pt x="48" y="89"/>
                      <a:pt x="48" y="89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3" y="43"/>
                      <a:pt x="95" y="50"/>
                      <a:pt x="95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grpSp>
          <p:nvGrpSpPr>
            <p:cNvPr id="31" name="Agrupar 30"/>
            <p:cNvGrpSpPr/>
            <p:nvPr/>
          </p:nvGrpSpPr>
          <p:grpSpPr>
            <a:xfrm>
              <a:off x="3219929" y="2120713"/>
              <a:ext cx="590795" cy="590795"/>
              <a:chOff x="6641007" y="3787499"/>
              <a:chExt cx="590795" cy="590795"/>
            </a:xfrm>
          </p:grpSpPr>
          <p:sp>
            <p:nvSpPr>
              <p:cNvPr id="32" name="Elipse 31"/>
              <p:cNvSpPr/>
              <p:nvPr/>
            </p:nvSpPr>
            <p:spPr>
              <a:xfrm rot="16200000">
                <a:off x="6641007" y="3787499"/>
                <a:ext cx="590795" cy="590795"/>
              </a:xfrm>
              <a:prstGeom prst="ellipse">
                <a:avLst/>
              </a:prstGeom>
              <a:solidFill>
                <a:srgbClr val="0472DC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33" name="Group 326"/>
              <p:cNvGrpSpPr/>
              <p:nvPr/>
            </p:nvGrpSpPr>
            <p:grpSpPr>
              <a:xfrm>
                <a:off x="6830041" y="3936052"/>
                <a:ext cx="212725" cy="293688"/>
                <a:chOff x="5011738" y="2427288"/>
                <a:chExt cx="212725" cy="293688"/>
              </a:xfrm>
              <a:solidFill>
                <a:srgbClr val="FFFFFF"/>
              </a:solidFill>
            </p:grpSpPr>
            <p:sp>
              <p:nvSpPr>
                <p:cNvPr id="34" name="Freeform 63"/>
                <p:cNvSpPr>
                  <a:spLocks noEditPoints="1"/>
                </p:cNvSpPr>
                <p:nvPr/>
              </p:nvSpPr>
              <p:spPr bwMode="auto">
                <a:xfrm>
                  <a:off x="5011738" y="2427288"/>
                  <a:ext cx="212725" cy="293688"/>
                </a:xfrm>
                <a:custGeom>
                  <a:avLst/>
                  <a:gdLst/>
                  <a:ahLst/>
                  <a:cxnLst>
                    <a:cxn ang="0">
                      <a:pos x="78" y="11"/>
                    </a:cxn>
                    <a:cxn ang="0">
                      <a:pos x="84" y="11"/>
                    </a:cxn>
                    <a:cxn ang="0">
                      <a:pos x="84" y="0"/>
                    </a:cxn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7" y="11"/>
                    </a:cxn>
                    <a:cxn ang="0">
                      <a:pos x="30" y="52"/>
                    </a:cxn>
                    <a:cxn ang="0">
                      <a:pos x="30" y="64"/>
                    </a:cxn>
                    <a:cxn ang="0">
                      <a:pos x="8" y="105"/>
                    </a:cxn>
                    <a:cxn ang="0">
                      <a:pos x="0" y="105"/>
                    </a:cxn>
                    <a:cxn ang="0">
                      <a:pos x="0" y="116"/>
                    </a:cxn>
                    <a:cxn ang="0">
                      <a:pos x="84" y="116"/>
                    </a:cxn>
                    <a:cxn ang="0">
                      <a:pos x="84" y="105"/>
                    </a:cxn>
                    <a:cxn ang="0">
                      <a:pos x="78" y="105"/>
                    </a:cxn>
                    <a:cxn ang="0">
                      <a:pos x="55" y="64"/>
                    </a:cxn>
                    <a:cxn ang="0">
                      <a:pos x="55" y="52"/>
                    </a:cxn>
                    <a:cxn ang="0">
                      <a:pos x="78" y="11"/>
                    </a:cxn>
                    <a:cxn ang="0">
                      <a:pos x="52" y="69"/>
                    </a:cxn>
                    <a:cxn ang="0">
                      <a:pos x="72" y="105"/>
                    </a:cxn>
                    <a:cxn ang="0">
                      <a:pos x="67" y="105"/>
                    </a:cxn>
                    <a:cxn ang="0">
                      <a:pos x="56" y="93"/>
                    </a:cxn>
                    <a:cxn ang="0">
                      <a:pos x="43" y="77"/>
                    </a:cxn>
                    <a:cxn ang="0">
                      <a:pos x="30" y="93"/>
                    </a:cxn>
                    <a:cxn ang="0">
                      <a:pos x="20" y="105"/>
                    </a:cxn>
                    <a:cxn ang="0">
                      <a:pos x="13" y="105"/>
                    </a:cxn>
                    <a:cxn ang="0">
                      <a:pos x="34" y="69"/>
                    </a:cxn>
                    <a:cxn ang="0">
                      <a:pos x="36" y="69"/>
                    </a:cxn>
                    <a:cxn ang="0">
                      <a:pos x="36" y="48"/>
                    </a:cxn>
                    <a:cxn ang="0">
                      <a:pos x="34" y="47"/>
                    </a:cxn>
                    <a:cxn ang="0">
                      <a:pos x="13" y="11"/>
                    </a:cxn>
                    <a:cxn ang="0">
                      <a:pos x="72" y="11"/>
                    </a:cxn>
                    <a:cxn ang="0">
                      <a:pos x="52" y="47"/>
                    </a:cxn>
                    <a:cxn ang="0">
                      <a:pos x="49" y="48"/>
                    </a:cxn>
                    <a:cxn ang="0">
                      <a:pos x="49" y="69"/>
                    </a:cxn>
                    <a:cxn ang="0">
                      <a:pos x="52" y="69"/>
                    </a:cxn>
                  </a:cxnLst>
                  <a:rect l="0" t="0" r="r" b="b"/>
                  <a:pathLst>
                    <a:path w="84" h="116">
                      <a:moveTo>
                        <a:pt x="78" y="11"/>
                      </a:move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33"/>
                        <a:pt x="16" y="48"/>
                        <a:pt x="30" y="52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17" y="69"/>
                        <a:pt x="9" y="83"/>
                        <a:pt x="8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84" y="116"/>
                        <a:pt x="84" y="116"/>
                        <a:pt x="84" y="116"/>
                      </a:cubicBezTo>
                      <a:cubicBezTo>
                        <a:pt x="84" y="105"/>
                        <a:pt x="84" y="105"/>
                        <a:pt x="84" y="105"/>
                      </a:cubicBezTo>
                      <a:cubicBezTo>
                        <a:pt x="78" y="105"/>
                        <a:pt x="78" y="105"/>
                        <a:pt x="78" y="105"/>
                      </a:cubicBezTo>
                      <a:cubicBezTo>
                        <a:pt x="77" y="83"/>
                        <a:pt x="69" y="69"/>
                        <a:pt x="55" y="64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69" y="48"/>
                        <a:pt x="77" y="33"/>
                        <a:pt x="78" y="11"/>
                      </a:cubicBezTo>
                      <a:close/>
                      <a:moveTo>
                        <a:pt x="52" y="69"/>
                      </a:moveTo>
                      <a:cubicBezTo>
                        <a:pt x="67" y="73"/>
                        <a:pt x="72" y="90"/>
                        <a:pt x="72" y="105"/>
                      </a:cubicBezTo>
                      <a:cubicBezTo>
                        <a:pt x="67" y="105"/>
                        <a:pt x="67" y="105"/>
                        <a:pt x="67" y="105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43" y="77"/>
                        <a:pt x="43" y="77"/>
                        <a:pt x="43" y="77"/>
                      </a:cubicBezTo>
                      <a:cubicBezTo>
                        <a:pt x="30" y="93"/>
                        <a:pt x="30" y="93"/>
                        <a:pt x="30" y="93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13" y="105"/>
                        <a:pt x="13" y="105"/>
                        <a:pt x="13" y="105"/>
                      </a:cubicBezTo>
                      <a:cubicBezTo>
                        <a:pt x="14" y="90"/>
                        <a:pt x="18" y="73"/>
                        <a:pt x="34" y="69"/>
                      </a:cubicBezTo>
                      <a:cubicBezTo>
                        <a:pt x="36" y="69"/>
                        <a:pt x="36" y="69"/>
                        <a:pt x="36" y="69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18" y="43"/>
                        <a:pt x="14" y="27"/>
                        <a:pt x="13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72" y="27"/>
                        <a:pt x="67" y="43"/>
                        <a:pt x="52" y="47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lnTo>
                        <a:pt x="52" y="6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Freeform 64"/>
                <p:cNvSpPr/>
                <p:nvPr/>
              </p:nvSpPr>
              <p:spPr bwMode="auto">
                <a:xfrm>
                  <a:off x="5092701" y="2516188"/>
                  <a:ext cx="60325" cy="34925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0" y="0"/>
                    </a:cxn>
                    <a:cxn ang="0">
                      <a:pos x="9" y="11"/>
                    </a:cxn>
                    <a:cxn ang="0">
                      <a:pos x="19" y="22"/>
                    </a:cxn>
                    <a:cxn ang="0">
                      <a:pos x="29" y="1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2">
                      <a:moveTo>
                        <a:pt x="38" y="0"/>
                      </a:moveTo>
                      <a:lnTo>
                        <a:pt x="0" y="0"/>
                      </a:lnTo>
                      <a:lnTo>
                        <a:pt x="9" y="11"/>
                      </a:lnTo>
                      <a:lnTo>
                        <a:pt x="19" y="22"/>
                      </a:lnTo>
                      <a:lnTo>
                        <a:pt x="29" y="11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7" name="Rectángulo 76"/>
          <p:cNvSpPr/>
          <p:nvPr/>
        </p:nvSpPr>
        <p:spPr>
          <a:xfrm>
            <a:off x="67085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2645442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4589139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6543046" y="3174235"/>
            <a:ext cx="182959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Lorem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ipsum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dolor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sit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amet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,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consectetur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adipiscing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 </a:t>
            </a:r>
            <a:r>
              <a:rPr lang="es-ES" sz="1050" kern="1400" spc="30" dirty="0" err="1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elit</a:t>
            </a:r>
            <a:r>
              <a:rPr lang="es-ES" sz="1050" kern="1400" spc="30" dirty="0">
                <a:solidFill>
                  <a:srgbClr val="98918E"/>
                </a:solidFill>
                <a:latin typeface="Montserrat" pitchFamily="2" charset="77"/>
                <a:cs typeface="Helvetica Light"/>
                <a:sym typeface="Roboto Light"/>
              </a:rPr>
              <a:t>. </a:t>
            </a:r>
            <a:endParaRPr lang="es-ES" sz="1050" dirty="0">
              <a:solidFill>
                <a:srgbClr val="98918E"/>
              </a:solidFill>
              <a:latin typeface="Montserrat" pitchFamily="2" charset="77"/>
            </a:endParaRPr>
          </a:p>
        </p:txBody>
      </p:sp>
      <p:sp>
        <p:nvSpPr>
          <p:cNvPr id="133" name="Marcador de texto 80"/>
          <p:cNvSpPr>
            <a:spLocks noGrp="1"/>
          </p:cNvSpPr>
          <p:nvPr>
            <p:ph type="body" sz="quarter" idx="29"/>
          </p:nvPr>
        </p:nvSpPr>
        <p:spPr>
          <a:xfrm>
            <a:off x="167399" y="4715482"/>
            <a:ext cx="606439" cy="498496"/>
          </a:xfrm>
        </p:spPr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34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73838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35" name="Marcador de texto 5"/>
          <p:cNvSpPr>
            <a:spLocks noGrp="1"/>
          </p:cNvSpPr>
          <p:nvPr>
            <p:ph type="body" sz="quarter" idx="42"/>
          </p:nvPr>
        </p:nvSpPr>
        <p:spPr>
          <a:xfrm>
            <a:off x="773838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6" name="Marcador de texto 6"/>
          <p:cNvSpPr>
            <a:spLocks noGrp="1"/>
          </p:cNvSpPr>
          <p:nvPr>
            <p:ph type="body" sz="quarter" idx="44"/>
          </p:nvPr>
        </p:nvSpPr>
        <p:spPr>
          <a:xfrm>
            <a:off x="3018811" y="5164283"/>
            <a:ext cx="1499216" cy="114062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37" name="Marcador de texto 7"/>
          <p:cNvSpPr>
            <a:spLocks noGrp="1"/>
          </p:cNvSpPr>
          <p:nvPr>
            <p:ph type="body" sz="quarter" idx="45"/>
          </p:nvPr>
        </p:nvSpPr>
        <p:spPr>
          <a:xfrm>
            <a:off x="3018642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8" name="Marcador de texto 8"/>
          <p:cNvSpPr>
            <a:spLocks noGrp="1"/>
          </p:cNvSpPr>
          <p:nvPr>
            <p:ph type="body" sz="quarter" idx="47"/>
          </p:nvPr>
        </p:nvSpPr>
        <p:spPr>
          <a:xfrm>
            <a:off x="526989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39" name="Marcador de texto 9"/>
          <p:cNvSpPr>
            <a:spLocks noGrp="1"/>
          </p:cNvSpPr>
          <p:nvPr>
            <p:ph type="body" sz="quarter" idx="48"/>
          </p:nvPr>
        </p:nvSpPr>
        <p:spPr>
          <a:xfrm>
            <a:off x="526989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40" name="Marcador de texto 10"/>
          <p:cNvSpPr>
            <a:spLocks noGrp="1"/>
          </p:cNvSpPr>
          <p:nvPr>
            <p:ph type="body" sz="quarter" idx="50"/>
          </p:nvPr>
        </p:nvSpPr>
        <p:spPr>
          <a:xfrm>
            <a:off x="7478537" y="5164283"/>
            <a:ext cx="1499216" cy="930101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41" name="Marcador de texto 11"/>
          <p:cNvSpPr>
            <a:spLocks noGrp="1"/>
          </p:cNvSpPr>
          <p:nvPr>
            <p:ph type="body" sz="quarter" idx="51"/>
          </p:nvPr>
        </p:nvSpPr>
        <p:spPr>
          <a:xfrm>
            <a:off x="7478537" y="4874460"/>
            <a:ext cx="1499216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42" name="Marcador de texto 12"/>
          <p:cNvSpPr>
            <a:spLocks noGrp="1"/>
          </p:cNvSpPr>
          <p:nvPr>
            <p:ph type="body" sz="quarter" idx="49"/>
          </p:nvPr>
        </p:nvSpPr>
        <p:spPr>
          <a:xfrm>
            <a:off x="6769114" y="4715482"/>
            <a:ext cx="709424" cy="498496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143" name="Marcador de texto 13"/>
          <p:cNvSpPr>
            <a:spLocks noGrp="1"/>
          </p:cNvSpPr>
          <p:nvPr>
            <p:ph type="body" sz="quarter" idx="46"/>
          </p:nvPr>
        </p:nvSpPr>
        <p:spPr>
          <a:xfrm>
            <a:off x="4663458" y="4715482"/>
            <a:ext cx="606439" cy="498496"/>
          </a:xfrm>
        </p:spPr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44" name="Marcador de texto 14"/>
          <p:cNvSpPr>
            <a:spLocks noGrp="1"/>
          </p:cNvSpPr>
          <p:nvPr>
            <p:ph type="body" sz="quarter" idx="43"/>
          </p:nvPr>
        </p:nvSpPr>
        <p:spPr>
          <a:xfrm>
            <a:off x="2412203" y="4715482"/>
            <a:ext cx="606439" cy="498496"/>
          </a:xfrm>
        </p:spPr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10 MAY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31</a:t>
            </a:r>
            <a:endParaRPr lang="es-E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1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2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3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4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5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6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7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8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9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4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" dirty="0"/>
              <a:t>10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11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12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13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14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15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16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17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28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s-ES" dirty="0"/>
              <a:t>19</a:t>
            </a:r>
            <a:endParaRPr lang="es-ES" dirty="0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20</a:t>
            </a:r>
            <a:endParaRPr lang="es-ES" dirty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21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22</a:t>
            </a:r>
            <a:endParaRPr lang="es-ES" dirty="0"/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23</a:t>
            </a:r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24</a:t>
            </a:r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25</a:t>
            </a:r>
            <a:endParaRPr lang="es-ES" dirty="0"/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26</a:t>
            </a:r>
            <a:endParaRPr lang="es-ES" dirty="0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27</a:t>
            </a:r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28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3"/>
          </p:nvPr>
        </p:nvSpPr>
        <p:spPr>
          <a:ln>
            <a:solidFill>
              <a:srgbClr val="0961B8"/>
            </a:solidFill>
          </a:ln>
        </p:spPr>
        <p:txBody>
          <a:bodyPr/>
          <a:lstStyle/>
          <a:p>
            <a:r>
              <a:rPr lang="es-ES" dirty="0"/>
              <a:t>29</a:t>
            </a:r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30</a:t>
            </a:r>
            <a:endParaRPr lang="es-ES" dirty="0"/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31</a:t>
            </a:r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1</a:t>
            </a:r>
            <a:endParaRPr lang="es-ES" dirty="0">
              <a:solidFill>
                <a:srgbClr val="B8DAFA"/>
              </a:solidFill>
            </a:endParaRP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2</a:t>
            </a:r>
            <a:endParaRPr lang="es-ES" dirty="0">
              <a:solidFill>
                <a:srgbClr val="B8DAFA"/>
              </a:solidFill>
            </a:endParaRP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>
                <a:solidFill>
                  <a:srgbClr val="B8DAFA"/>
                </a:solidFill>
              </a:rPr>
              <a:t>3</a:t>
            </a:r>
            <a:endParaRPr lang="es-ES" dirty="0">
              <a:solidFill>
                <a:srgbClr val="B8DAFA"/>
              </a:solidFill>
            </a:endParaRP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28 MAY</a:t>
            </a:r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41" name="Marcador de texto 4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dirty="0"/>
              <a:t>29 MAY</a:t>
            </a:r>
            <a:endParaRPr lang="es-ES" dirty="0"/>
          </a:p>
        </p:txBody>
      </p:sp>
      <p:sp>
        <p:nvSpPr>
          <p:cNvPr id="42" name="Marcador de texto 41"/>
          <p:cNvSpPr>
            <a:spLocks noGrp="1"/>
          </p:cNvSpPr>
          <p:nvPr>
            <p:ph type="body" sz="quarter" idx="6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64" name="Marcador de texto 63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46" name="Group 284"/>
          <p:cNvGrpSpPr/>
          <p:nvPr/>
        </p:nvGrpSpPr>
        <p:grpSpPr>
          <a:xfrm>
            <a:off x="7316409" y="1727422"/>
            <a:ext cx="464502" cy="469551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47" name="Freeform 211"/>
            <p:cNvSpPr/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Freeform 212"/>
            <p:cNvSpPr/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Freeform 213"/>
            <p:cNvSpPr/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0" name="Freeform 214"/>
            <p:cNvSpPr/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Freeform 215"/>
            <p:cNvSpPr/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Freeform 217"/>
            <p:cNvSpPr/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6" name="Group 327"/>
          <p:cNvGrpSpPr/>
          <p:nvPr/>
        </p:nvGrpSpPr>
        <p:grpSpPr>
          <a:xfrm>
            <a:off x="7363414" y="4722173"/>
            <a:ext cx="349034" cy="350931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1" name="Group 326"/>
          <p:cNvGrpSpPr/>
          <p:nvPr/>
        </p:nvGrpSpPr>
        <p:grpSpPr>
          <a:xfrm>
            <a:off x="7448328" y="3204568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6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45" name="Grupo 1"/>
          <p:cNvGrpSpPr/>
          <p:nvPr/>
        </p:nvGrpSpPr>
        <p:grpSpPr>
          <a:xfrm>
            <a:off x="3116982" y="2603019"/>
            <a:ext cx="2899557" cy="2874772"/>
            <a:chOff x="3101484" y="2603019"/>
            <a:chExt cx="2899557" cy="2874772"/>
          </a:xfrm>
        </p:grpSpPr>
        <p:cxnSp>
          <p:nvCxnSpPr>
            <p:cNvPr id="46" name="Conector recto 45"/>
            <p:cNvCxnSpPr>
              <a:stCxn id="51" idx="4"/>
            </p:cNvCxnSpPr>
            <p:nvPr/>
          </p:nvCxnSpPr>
          <p:spPr>
            <a:xfrm>
              <a:off x="3147978" y="2603019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3101484" y="4513101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5779280" y="3580875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5779280" y="5477790"/>
              <a:ext cx="221761" cy="1"/>
            </a:xfrm>
            <a:prstGeom prst="line">
              <a:avLst/>
            </a:prstGeom>
            <a:ln w="3175" cmpd="sng">
              <a:solidFill>
                <a:srgbClr val="54B6B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2557183" y="2307622"/>
            <a:ext cx="590795" cy="590795"/>
            <a:chOff x="2073331" y="3308995"/>
            <a:chExt cx="590795" cy="590795"/>
          </a:xfrm>
        </p:grpSpPr>
        <p:sp>
          <p:nvSpPr>
            <p:cNvPr id="51" name="Elipse 50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52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53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4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0" name="Agrupar 59"/>
          <p:cNvGrpSpPr/>
          <p:nvPr/>
        </p:nvGrpSpPr>
        <p:grpSpPr>
          <a:xfrm>
            <a:off x="2584952" y="4227452"/>
            <a:ext cx="590795" cy="590795"/>
            <a:chOff x="1114746" y="4818247"/>
            <a:chExt cx="590795" cy="590795"/>
          </a:xfrm>
        </p:grpSpPr>
        <p:sp>
          <p:nvSpPr>
            <p:cNvPr id="61" name="Elipse 60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62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63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4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6015371" y="5192044"/>
            <a:ext cx="590795" cy="590795"/>
            <a:chOff x="6022053" y="4447017"/>
            <a:chExt cx="590795" cy="590795"/>
          </a:xfrm>
        </p:grpSpPr>
        <p:sp>
          <p:nvSpPr>
            <p:cNvPr id="66" name="Elipse 65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7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68" name="Agrupar 67"/>
          <p:cNvGrpSpPr/>
          <p:nvPr/>
        </p:nvGrpSpPr>
        <p:grpSpPr>
          <a:xfrm>
            <a:off x="5980446" y="3308497"/>
            <a:ext cx="590795" cy="590795"/>
            <a:chOff x="6641006" y="3787499"/>
            <a:chExt cx="590795" cy="590795"/>
          </a:xfrm>
        </p:grpSpPr>
        <p:sp>
          <p:nvSpPr>
            <p:cNvPr id="69" name="Elipse 68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0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71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2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3" name="Agrupar 72"/>
          <p:cNvGrpSpPr/>
          <p:nvPr/>
        </p:nvGrpSpPr>
        <p:grpSpPr>
          <a:xfrm>
            <a:off x="3346492" y="2066006"/>
            <a:ext cx="2456035" cy="4189325"/>
            <a:chOff x="3181284" y="2066006"/>
            <a:chExt cx="2456035" cy="4189325"/>
          </a:xfrm>
        </p:grpSpPr>
        <p:grpSp>
          <p:nvGrpSpPr>
            <p:cNvPr id="74" name="Agrupar 73"/>
            <p:cNvGrpSpPr/>
            <p:nvPr/>
          </p:nvGrpSpPr>
          <p:grpSpPr>
            <a:xfrm>
              <a:off x="3181284" y="4991560"/>
              <a:ext cx="2456035" cy="1263771"/>
              <a:chOff x="3181284" y="4991560"/>
              <a:chExt cx="2456035" cy="1263771"/>
            </a:xfrm>
          </p:grpSpPr>
          <p:sp>
            <p:nvSpPr>
              <p:cNvPr id="84" name="Combinar 3"/>
              <p:cNvSpPr/>
              <p:nvPr/>
            </p:nvSpPr>
            <p:spPr>
              <a:xfrm>
                <a:off x="3181284" y="4991560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F508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1F5080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3600784" y="5306928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04 </a:t>
                </a:r>
                <a:endParaRPr lang="es-ES" sz="2000" spc="30" dirty="0">
                  <a:solidFill>
                    <a:srgbClr val="FFFFFF"/>
                  </a:solidFill>
                  <a:latin typeface="Montserrat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5" name="Agrupar 74"/>
            <p:cNvGrpSpPr/>
            <p:nvPr/>
          </p:nvGrpSpPr>
          <p:grpSpPr>
            <a:xfrm>
              <a:off x="3181284" y="4019641"/>
              <a:ext cx="2456035" cy="1263771"/>
              <a:chOff x="3181284" y="4019641"/>
              <a:chExt cx="2456035" cy="1263771"/>
            </a:xfrm>
          </p:grpSpPr>
          <p:sp>
            <p:nvSpPr>
              <p:cNvPr id="82" name="Combinar 3"/>
              <p:cNvSpPr/>
              <p:nvPr/>
            </p:nvSpPr>
            <p:spPr>
              <a:xfrm>
                <a:off x="3181284" y="4019641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8459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3600784" y="43165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03 </a:t>
                </a:r>
                <a:endParaRPr lang="es-ES" sz="2000" spc="30" dirty="0">
                  <a:solidFill>
                    <a:srgbClr val="FFFFFF"/>
                  </a:solidFill>
                  <a:latin typeface="Montserrat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6" name="Agrupar 75"/>
            <p:cNvGrpSpPr/>
            <p:nvPr/>
          </p:nvGrpSpPr>
          <p:grpSpPr>
            <a:xfrm>
              <a:off x="3181284" y="3037275"/>
              <a:ext cx="2456035" cy="1263771"/>
              <a:chOff x="3181284" y="3037275"/>
              <a:chExt cx="2456035" cy="1263771"/>
            </a:xfrm>
          </p:grpSpPr>
          <p:sp>
            <p:nvSpPr>
              <p:cNvPr id="80" name="Combinar 3"/>
              <p:cNvSpPr/>
              <p:nvPr/>
            </p:nvSpPr>
            <p:spPr>
              <a:xfrm>
                <a:off x="3181284" y="3037275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0472D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3600784" y="333174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02 </a:t>
                </a:r>
                <a:endParaRPr lang="es-ES" sz="2000" spc="30" dirty="0">
                  <a:solidFill>
                    <a:srgbClr val="FFFFFF"/>
                  </a:solidFill>
                  <a:latin typeface="Montserrat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</p:txBody>
          </p:sp>
        </p:grpSp>
        <p:grpSp>
          <p:nvGrpSpPr>
            <p:cNvPr id="77" name="Agrupar 76"/>
            <p:cNvGrpSpPr/>
            <p:nvPr/>
          </p:nvGrpSpPr>
          <p:grpSpPr>
            <a:xfrm>
              <a:off x="3181284" y="2066006"/>
              <a:ext cx="2456035" cy="1263771"/>
              <a:chOff x="3181284" y="2066006"/>
              <a:chExt cx="2456035" cy="1263771"/>
            </a:xfrm>
          </p:grpSpPr>
          <p:sp>
            <p:nvSpPr>
              <p:cNvPr id="78" name="Combinar 3"/>
              <p:cNvSpPr/>
              <p:nvPr/>
            </p:nvSpPr>
            <p:spPr>
              <a:xfrm>
                <a:off x="3181284" y="2066006"/>
                <a:ext cx="2456035" cy="1263771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7516 w 10000"/>
                  <a:gd name="connsiteY2-6" fmla="*/ 4900 h 10000"/>
                  <a:gd name="connsiteX3-7" fmla="*/ 5000 w 10000"/>
                  <a:gd name="connsiteY3-8" fmla="*/ 10000 h 10000"/>
                  <a:gd name="connsiteX4" fmla="*/ 0 w 10000"/>
                  <a:gd name="connsiteY4" fmla="*/ 0 h 10000"/>
                  <a:gd name="connsiteX0-9" fmla="*/ 0 w 10000"/>
                  <a:gd name="connsiteY0-10" fmla="*/ 0 h 10000"/>
                  <a:gd name="connsiteX1-11" fmla="*/ 10000 w 10000"/>
                  <a:gd name="connsiteY1-12" fmla="*/ 0 h 10000"/>
                  <a:gd name="connsiteX2-13" fmla="*/ 7516 w 10000"/>
                  <a:gd name="connsiteY2-14" fmla="*/ 4900 h 10000"/>
                  <a:gd name="connsiteX3-15" fmla="*/ 5000 w 10000"/>
                  <a:gd name="connsiteY3-16" fmla="*/ 10000 h 10000"/>
                  <a:gd name="connsiteX4-17" fmla="*/ 2418 w 10000"/>
                  <a:gd name="connsiteY4-18" fmla="*/ 4900 h 10000"/>
                  <a:gd name="connsiteX5" fmla="*/ 0 w 10000"/>
                  <a:gd name="connsiteY5" fmla="*/ 0 h 10000"/>
                  <a:gd name="connsiteX0-19" fmla="*/ 0 w 10000"/>
                  <a:gd name="connsiteY0-20" fmla="*/ 0 h 10000"/>
                  <a:gd name="connsiteX1-21" fmla="*/ 10000 w 10000"/>
                  <a:gd name="connsiteY1-22" fmla="*/ 0 h 10000"/>
                  <a:gd name="connsiteX2-23" fmla="*/ 7516 w 10000"/>
                  <a:gd name="connsiteY2-24" fmla="*/ 4900 h 10000"/>
                  <a:gd name="connsiteX3-25" fmla="*/ 5000 w 10000"/>
                  <a:gd name="connsiteY3-26" fmla="*/ 10000 h 10000"/>
                  <a:gd name="connsiteX4-27" fmla="*/ 0 w 10000"/>
                  <a:gd name="connsiteY4-28" fmla="*/ 6900 h 10000"/>
                  <a:gd name="connsiteX5-29" fmla="*/ 0 w 10000"/>
                  <a:gd name="connsiteY5-30" fmla="*/ 0 h 10000"/>
                  <a:gd name="connsiteX0-31" fmla="*/ 0 w 10065"/>
                  <a:gd name="connsiteY0-32" fmla="*/ 0 h 10000"/>
                  <a:gd name="connsiteX1-33" fmla="*/ 10000 w 10065"/>
                  <a:gd name="connsiteY1-34" fmla="*/ 0 h 10000"/>
                  <a:gd name="connsiteX2-35" fmla="*/ 10065 w 10065"/>
                  <a:gd name="connsiteY2-36" fmla="*/ 7200 h 10000"/>
                  <a:gd name="connsiteX3-37" fmla="*/ 5000 w 10065"/>
                  <a:gd name="connsiteY3-38" fmla="*/ 10000 h 10000"/>
                  <a:gd name="connsiteX4-39" fmla="*/ 0 w 10065"/>
                  <a:gd name="connsiteY4-40" fmla="*/ 6900 h 10000"/>
                  <a:gd name="connsiteX5-41" fmla="*/ 0 w 10065"/>
                  <a:gd name="connsiteY5-42" fmla="*/ 0 h 10000"/>
                  <a:gd name="connsiteX0-43" fmla="*/ 0 w 10006"/>
                  <a:gd name="connsiteY0-44" fmla="*/ 0 h 10000"/>
                  <a:gd name="connsiteX1-45" fmla="*/ 10000 w 10006"/>
                  <a:gd name="connsiteY1-46" fmla="*/ 0 h 10000"/>
                  <a:gd name="connsiteX2-47" fmla="*/ 10000 w 10006"/>
                  <a:gd name="connsiteY2-48" fmla="*/ 7200 h 10000"/>
                  <a:gd name="connsiteX3-49" fmla="*/ 5000 w 10006"/>
                  <a:gd name="connsiteY3-50" fmla="*/ 10000 h 10000"/>
                  <a:gd name="connsiteX4-51" fmla="*/ 0 w 10006"/>
                  <a:gd name="connsiteY4-52" fmla="*/ 6900 h 10000"/>
                  <a:gd name="connsiteX5-53" fmla="*/ 0 w 10006"/>
                  <a:gd name="connsiteY5-54" fmla="*/ 0 h 10000"/>
                  <a:gd name="connsiteX0-55" fmla="*/ 0 w 10006"/>
                  <a:gd name="connsiteY0-56" fmla="*/ 0 h 10000"/>
                  <a:gd name="connsiteX1-57" fmla="*/ 10000 w 10006"/>
                  <a:gd name="connsiteY1-58" fmla="*/ 0 h 10000"/>
                  <a:gd name="connsiteX2-59" fmla="*/ 10000 w 10006"/>
                  <a:gd name="connsiteY2-60" fmla="*/ 7200 h 10000"/>
                  <a:gd name="connsiteX3-61" fmla="*/ 5000 w 10006"/>
                  <a:gd name="connsiteY3-62" fmla="*/ 10000 h 10000"/>
                  <a:gd name="connsiteX4-63" fmla="*/ 161 w 10006"/>
                  <a:gd name="connsiteY4-64" fmla="*/ 7732 h 10000"/>
                  <a:gd name="connsiteX5-65" fmla="*/ 0 w 10006"/>
                  <a:gd name="connsiteY5-66" fmla="*/ 0 h 10000"/>
                  <a:gd name="connsiteX0-67" fmla="*/ 0 w 10054"/>
                  <a:gd name="connsiteY0-68" fmla="*/ 0 h 10000"/>
                  <a:gd name="connsiteX1-69" fmla="*/ 10000 w 10054"/>
                  <a:gd name="connsiteY1-70" fmla="*/ 0 h 10000"/>
                  <a:gd name="connsiteX2-71" fmla="*/ 10054 w 10054"/>
                  <a:gd name="connsiteY2-72" fmla="*/ 7824 h 10000"/>
                  <a:gd name="connsiteX3-73" fmla="*/ 5000 w 10054"/>
                  <a:gd name="connsiteY3-74" fmla="*/ 10000 h 10000"/>
                  <a:gd name="connsiteX4-75" fmla="*/ 161 w 10054"/>
                  <a:gd name="connsiteY4-76" fmla="*/ 7732 h 10000"/>
                  <a:gd name="connsiteX5-77" fmla="*/ 0 w 10054"/>
                  <a:gd name="connsiteY5-78" fmla="*/ 0 h 10000"/>
                  <a:gd name="connsiteX0-79" fmla="*/ 65 w 10119"/>
                  <a:gd name="connsiteY0-80" fmla="*/ 0 h 10000"/>
                  <a:gd name="connsiteX1-81" fmla="*/ 10065 w 10119"/>
                  <a:gd name="connsiteY1-82" fmla="*/ 0 h 10000"/>
                  <a:gd name="connsiteX2-83" fmla="*/ 10119 w 10119"/>
                  <a:gd name="connsiteY2-84" fmla="*/ 7824 h 10000"/>
                  <a:gd name="connsiteX3-85" fmla="*/ 5065 w 10119"/>
                  <a:gd name="connsiteY3-86" fmla="*/ 10000 h 10000"/>
                  <a:gd name="connsiteX4-87" fmla="*/ 11 w 10119"/>
                  <a:gd name="connsiteY4-88" fmla="*/ 7732 h 10000"/>
                  <a:gd name="connsiteX5-89" fmla="*/ 65 w 10119"/>
                  <a:gd name="connsiteY5-90" fmla="*/ 0 h 10000"/>
                  <a:gd name="connsiteX0-91" fmla="*/ 117 w 10117"/>
                  <a:gd name="connsiteY0-92" fmla="*/ 0 h 10312"/>
                  <a:gd name="connsiteX1-93" fmla="*/ 10063 w 10117"/>
                  <a:gd name="connsiteY1-94" fmla="*/ 312 h 10312"/>
                  <a:gd name="connsiteX2-95" fmla="*/ 10117 w 10117"/>
                  <a:gd name="connsiteY2-96" fmla="*/ 8136 h 10312"/>
                  <a:gd name="connsiteX3-97" fmla="*/ 5063 w 10117"/>
                  <a:gd name="connsiteY3-98" fmla="*/ 10312 h 10312"/>
                  <a:gd name="connsiteX4-99" fmla="*/ 9 w 10117"/>
                  <a:gd name="connsiteY4-100" fmla="*/ 8044 h 10312"/>
                  <a:gd name="connsiteX5-101" fmla="*/ 117 w 10117"/>
                  <a:gd name="connsiteY5-102" fmla="*/ 0 h 10312"/>
                  <a:gd name="connsiteX0-103" fmla="*/ 0 w 10215"/>
                  <a:gd name="connsiteY0-104" fmla="*/ 0 h 10104"/>
                  <a:gd name="connsiteX1-105" fmla="*/ 10161 w 10215"/>
                  <a:gd name="connsiteY1-106" fmla="*/ 104 h 10104"/>
                  <a:gd name="connsiteX2-107" fmla="*/ 10215 w 10215"/>
                  <a:gd name="connsiteY2-108" fmla="*/ 7928 h 10104"/>
                  <a:gd name="connsiteX3-109" fmla="*/ 5161 w 10215"/>
                  <a:gd name="connsiteY3-110" fmla="*/ 10104 h 10104"/>
                  <a:gd name="connsiteX4-111" fmla="*/ 107 w 10215"/>
                  <a:gd name="connsiteY4-112" fmla="*/ 7836 h 10104"/>
                  <a:gd name="connsiteX5-113" fmla="*/ 0 w 10215"/>
                  <a:gd name="connsiteY5-114" fmla="*/ 0 h 10104"/>
                  <a:gd name="connsiteX0-115" fmla="*/ 16 w 10124"/>
                  <a:gd name="connsiteY0-116" fmla="*/ 0 h 10104"/>
                  <a:gd name="connsiteX1-117" fmla="*/ 10070 w 10124"/>
                  <a:gd name="connsiteY1-118" fmla="*/ 104 h 10104"/>
                  <a:gd name="connsiteX2-119" fmla="*/ 10124 w 10124"/>
                  <a:gd name="connsiteY2-120" fmla="*/ 7928 h 10104"/>
                  <a:gd name="connsiteX3-121" fmla="*/ 5070 w 10124"/>
                  <a:gd name="connsiteY3-122" fmla="*/ 10104 h 10104"/>
                  <a:gd name="connsiteX4-123" fmla="*/ 16 w 10124"/>
                  <a:gd name="connsiteY4-124" fmla="*/ 7836 h 10104"/>
                  <a:gd name="connsiteX5-125" fmla="*/ 16 w 10124"/>
                  <a:gd name="connsiteY5-126" fmla="*/ 0 h 10104"/>
                  <a:gd name="connsiteX0-127" fmla="*/ 16 w 10124"/>
                  <a:gd name="connsiteY0-128" fmla="*/ 0 h 10104"/>
                  <a:gd name="connsiteX1-129" fmla="*/ 9909 w 10124"/>
                  <a:gd name="connsiteY1-130" fmla="*/ 0 h 10104"/>
                  <a:gd name="connsiteX2-131" fmla="*/ 10124 w 10124"/>
                  <a:gd name="connsiteY2-132" fmla="*/ 7928 h 10104"/>
                  <a:gd name="connsiteX3-133" fmla="*/ 5070 w 10124"/>
                  <a:gd name="connsiteY3-134" fmla="*/ 10104 h 10104"/>
                  <a:gd name="connsiteX4-135" fmla="*/ 16 w 10124"/>
                  <a:gd name="connsiteY4-136" fmla="*/ 7836 h 10104"/>
                  <a:gd name="connsiteX5-137" fmla="*/ 16 w 10124"/>
                  <a:gd name="connsiteY5-138" fmla="*/ 0 h 10104"/>
                  <a:gd name="connsiteX0-139" fmla="*/ 16 w 10130"/>
                  <a:gd name="connsiteY0-140" fmla="*/ 0 h 10104"/>
                  <a:gd name="connsiteX1-141" fmla="*/ 10124 w 10130"/>
                  <a:gd name="connsiteY1-142" fmla="*/ 0 h 10104"/>
                  <a:gd name="connsiteX2-143" fmla="*/ 10124 w 10130"/>
                  <a:gd name="connsiteY2-144" fmla="*/ 7928 h 10104"/>
                  <a:gd name="connsiteX3-145" fmla="*/ 5070 w 10130"/>
                  <a:gd name="connsiteY3-146" fmla="*/ 10104 h 10104"/>
                  <a:gd name="connsiteX4-147" fmla="*/ 16 w 10130"/>
                  <a:gd name="connsiteY4-148" fmla="*/ 7836 h 10104"/>
                  <a:gd name="connsiteX5-149" fmla="*/ 16 w 10130"/>
                  <a:gd name="connsiteY5-150" fmla="*/ 0 h 10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29" y="connsiteY5-30"/>
                  </a:cxn>
                </a:cxnLst>
                <a:rect l="l" t="t" r="r" b="b"/>
                <a:pathLst>
                  <a:path w="10130" h="10104">
                    <a:moveTo>
                      <a:pt x="16" y="0"/>
                    </a:moveTo>
                    <a:lnTo>
                      <a:pt x="10124" y="0"/>
                    </a:lnTo>
                    <a:cubicBezTo>
                      <a:pt x="10146" y="2400"/>
                      <a:pt x="10102" y="5528"/>
                      <a:pt x="10124" y="7928"/>
                    </a:cubicBezTo>
                    <a:lnTo>
                      <a:pt x="5070" y="10104"/>
                    </a:lnTo>
                    <a:lnTo>
                      <a:pt x="16" y="7836"/>
                    </a:lnTo>
                    <a:cubicBezTo>
                      <a:pt x="-38" y="5259"/>
                      <a:pt x="70" y="2577"/>
                      <a:pt x="16" y="0"/>
                    </a:cubicBezTo>
                    <a:close/>
                  </a:path>
                </a:pathLst>
              </a:custGeom>
              <a:solidFill>
                <a:srgbClr val="14A7ED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s-ES" sz="1600" kern="1400" spc="30" dirty="0">
                  <a:solidFill>
                    <a:srgbClr val="FFFFFF"/>
                  </a:solidFill>
                  <a:latin typeface="Montserrat Light" pitchFamily="2" charset="77"/>
                  <a:cs typeface="Helvetica Light"/>
                  <a:sym typeface="Roboto Light"/>
                </a:endParaRP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3600783" y="2187614"/>
                <a:ext cx="1607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000" spc="30" dirty="0" err="1">
                    <a:solidFill>
                      <a:srgbClr val="FFFFFF"/>
                    </a:solidFill>
                    <a:latin typeface="Montserrat" pitchFamily="2" charset="77"/>
                  </a:rPr>
                  <a:t>Lorem</a:t>
                </a:r>
                <a:r>
                  <a:rPr lang="es-ES" sz="2000" spc="30" dirty="0">
                    <a:solidFill>
                      <a:srgbClr val="FFFFFF"/>
                    </a:solidFill>
                    <a:latin typeface="Montserrat" pitchFamily="2" charset="77"/>
                  </a:rPr>
                  <a:t> 01 </a:t>
                </a:r>
                <a:endParaRPr lang="es-ES" sz="2000" spc="30" dirty="0">
                  <a:solidFill>
                    <a:srgbClr val="FFFFFF"/>
                  </a:solidFill>
                  <a:latin typeface="Montserrat" pitchFamily="2" charset="77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ipsumdolor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  <a:p>
                <a:pPr algn="ctr"/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Proin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velit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100" kern="1400" spc="30" dirty="0" err="1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purus</a:t>
                </a:r>
                <a:r>
                  <a:rPr lang="es-ES" sz="1100" kern="1400" spc="30" dirty="0">
                    <a:solidFill>
                      <a:srgbClr val="FFFFFF"/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endParaRPr lang="es-ES" sz="1100" kern="1400" spc="30" dirty="0">
                  <a:solidFill>
                    <a:srgbClr val="FFFFFF"/>
                  </a:solidFill>
                  <a:latin typeface="Montserrat" pitchFamily="2" charset="77"/>
                  <a:cs typeface="Helvetica Light"/>
                  <a:sym typeface="Roboto Light"/>
                </a:endParaRPr>
              </a:p>
            </p:txBody>
          </p:sp>
        </p:grpSp>
      </p:grpSp>
      <p:sp>
        <p:nvSpPr>
          <p:cNvPr id="86" name="Marcador de texto 1"/>
          <p:cNvSpPr>
            <a:spLocks noGrp="1"/>
          </p:cNvSpPr>
          <p:nvPr>
            <p:ph type="body" sz="quarter" idx="29"/>
          </p:nvPr>
        </p:nvSpPr>
        <p:spPr>
          <a:xfrm>
            <a:off x="548641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87" name="Marcador de texto 2"/>
          <p:cNvSpPr>
            <a:spLocks noGrp="1"/>
          </p:cNvSpPr>
          <p:nvPr>
            <p:ph type="body" sz="quarter" idx="30"/>
          </p:nvPr>
        </p:nvSpPr>
        <p:spPr>
          <a:xfrm>
            <a:off x="548641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88" name="Marcador de texto 34"/>
          <p:cNvSpPr>
            <a:spLocks noGrp="1"/>
          </p:cNvSpPr>
          <p:nvPr>
            <p:ph type="body" sz="quarter" idx="54"/>
          </p:nvPr>
        </p:nvSpPr>
        <p:spPr>
          <a:xfrm>
            <a:off x="548641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89" name="Marcador de texto 35"/>
          <p:cNvSpPr>
            <a:spLocks noGrp="1"/>
          </p:cNvSpPr>
          <p:nvPr>
            <p:ph type="body" sz="quarter" idx="55"/>
          </p:nvPr>
        </p:nvSpPr>
        <p:spPr>
          <a:xfrm>
            <a:off x="548641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90" name="Marcador de texto 38"/>
          <p:cNvSpPr>
            <a:spLocks noGrp="1"/>
          </p:cNvSpPr>
          <p:nvPr>
            <p:ph type="body" sz="quarter" idx="58"/>
          </p:nvPr>
        </p:nvSpPr>
        <p:spPr>
          <a:xfrm>
            <a:off x="6941824" y="19941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1" name="Marcador de texto 39"/>
          <p:cNvSpPr>
            <a:spLocks noGrp="1"/>
          </p:cNvSpPr>
          <p:nvPr>
            <p:ph type="body" sz="quarter" idx="59"/>
          </p:nvPr>
        </p:nvSpPr>
        <p:spPr>
          <a:xfrm>
            <a:off x="6941824" y="2311410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92" name="Marcador de texto 40"/>
          <p:cNvSpPr>
            <a:spLocks noGrp="1"/>
          </p:cNvSpPr>
          <p:nvPr>
            <p:ph type="body" sz="quarter" idx="60"/>
          </p:nvPr>
        </p:nvSpPr>
        <p:spPr>
          <a:xfrm>
            <a:off x="6941824" y="4076816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93" name="Marcador de texto 41"/>
          <p:cNvSpPr>
            <a:spLocks noGrp="1"/>
          </p:cNvSpPr>
          <p:nvPr>
            <p:ph type="body" sz="quarter" idx="61"/>
          </p:nvPr>
        </p:nvSpPr>
        <p:spPr>
          <a:xfrm>
            <a:off x="6941824" y="4394101"/>
            <a:ext cx="1708964" cy="1351139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</a:t>
            </a:r>
            <a:endParaRPr lang="es-E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Subtítulo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703302" y="2485144"/>
            <a:ext cx="1708964" cy="498496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0"/>
          </p:nvPr>
        </p:nvSpPr>
        <p:spPr>
          <a:xfrm>
            <a:off x="703301" y="3011101"/>
            <a:ext cx="2978673" cy="2708145"/>
          </a:xfrm>
        </p:spPr>
        <p:txBody>
          <a:bodyPr>
            <a:norm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grpSp>
        <p:nvGrpSpPr>
          <p:cNvPr id="12" name="Group 103"/>
          <p:cNvGrpSpPr/>
          <p:nvPr/>
        </p:nvGrpSpPr>
        <p:grpSpPr>
          <a:xfrm>
            <a:off x="4261606" y="3017287"/>
            <a:ext cx="4064109" cy="1934526"/>
            <a:chOff x="761786" y="1838540"/>
            <a:chExt cx="3669512" cy="1746697"/>
          </a:xfrm>
        </p:grpSpPr>
        <p:sp>
          <p:nvSpPr>
            <p:cNvPr id="13" name="Rectangle 104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05"/>
            <p:cNvSpPr/>
            <p:nvPr/>
          </p:nvSpPr>
          <p:spPr>
            <a:xfrm>
              <a:off x="794394" y="3437314"/>
              <a:ext cx="3564000" cy="147923"/>
            </a:xfrm>
            <a:prstGeom prst="rect">
              <a:avLst/>
            </a:prstGeom>
            <a:solidFill>
              <a:srgbClr val="1F5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Rectangle 106"/>
            <p:cNvSpPr/>
            <p:nvPr/>
          </p:nvSpPr>
          <p:spPr>
            <a:xfrm>
              <a:off x="778090" y="1885964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Rectangle 107"/>
            <p:cNvSpPr/>
            <p:nvPr/>
          </p:nvSpPr>
          <p:spPr>
            <a:xfrm>
              <a:off x="761786" y="2131506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Rectangle 108"/>
            <p:cNvSpPr/>
            <p:nvPr/>
          </p:nvSpPr>
          <p:spPr>
            <a:xfrm>
              <a:off x="761786" y="2131506"/>
              <a:ext cx="2952000" cy="147923"/>
            </a:xfrm>
            <a:prstGeom prst="rect">
              <a:avLst/>
            </a:prstGeom>
            <a:solidFill>
              <a:srgbClr val="14A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lowchart: Off-page Connector 109"/>
            <p:cNvSpPr/>
            <p:nvPr/>
          </p:nvSpPr>
          <p:spPr>
            <a:xfrm>
              <a:off x="3544317" y="1838540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90%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10"/>
            <p:cNvSpPr/>
            <p:nvPr/>
          </p:nvSpPr>
          <p:spPr>
            <a:xfrm>
              <a:off x="794394" y="2538868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Rectangle 111"/>
            <p:cNvSpPr/>
            <p:nvPr/>
          </p:nvSpPr>
          <p:spPr>
            <a:xfrm>
              <a:off x="778090" y="2784410"/>
              <a:ext cx="3564000" cy="147923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112"/>
            <p:cNvSpPr/>
            <p:nvPr/>
          </p:nvSpPr>
          <p:spPr>
            <a:xfrm>
              <a:off x="778090" y="2784410"/>
              <a:ext cx="2124000" cy="147923"/>
            </a:xfrm>
            <a:prstGeom prst="rect">
              <a:avLst/>
            </a:prstGeom>
            <a:solidFill>
              <a:srgbClr val="1B6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Flowchart: Off-page Connector 113"/>
            <p:cNvSpPr/>
            <p:nvPr/>
          </p:nvSpPr>
          <p:spPr>
            <a:xfrm>
              <a:off x="2721643" y="2489059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60%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114"/>
            <p:cNvSpPr/>
            <p:nvPr/>
          </p:nvSpPr>
          <p:spPr>
            <a:xfrm>
              <a:off x="810698" y="3191772"/>
              <a:ext cx="1646653" cy="166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Insertar Texto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lowchart: Off-page Connector 115"/>
            <p:cNvSpPr/>
            <p:nvPr/>
          </p:nvSpPr>
          <p:spPr>
            <a:xfrm>
              <a:off x="4122290" y="3141963"/>
              <a:ext cx="309008" cy="258045"/>
            </a:xfrm>
            <a:prstGeom prst="flowChartOffpageConnector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>
              <a:norm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</a:rPr>
                <a:t>100%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arcador de texto 98"/>
          <p:cNvSpPr>
            <a:spLocks noGrp="1"/>
          </p:cNvSpPr>
          <p:nvPr>
            <p:ph type="body" sz="quarter" idx="34"/>
          </p:nvPr>
        </p:nvSpPr>
        <p:spPr>
          <a:xfrm>
            <a:off x="5383269" y="1340015"/>
            <a:ext cx="3317713" cy="374461"/>
          </a:xfrm>
        </p:spPr>
        <p:txBody>
          <a:bodyPr/>
          <a:lstStyle/>
          <a:p>
            <a:pPr algn="r"/>
            <a:r>
              <a:rPr lang="es-ES" dirty="0"/>
              <a:t>Título de Proyecto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5"/>
          </p:nvPr>
        </p:nvSpPr>
        <p:spPr>
          <a:xfrm>
            <a:off x="5381521" y="1736975"/>
            <a:ext cx="3317713" cy="289823"/>
          </a:xfrm>
        </p:spPr>
        <p:txBody>
          <a:bodyPr/>
          <a:lstStyle/>
          <a:p>
            <a:pPr algn="r"/>
            <a:r>
              <a:rPr lang="es-ES" dirty="0"/>
              <a:t>Subtítulo</a:t>
            </a:r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grpSp>
        <p:nvGrpSpPr>
          <p:cNvPr id="101" name="Agrupar 100"/>
          <p:cNvGrpSpPr/>
          <p:nvPr/>
        </p:nvGrpSpPr>
        <p:grpSpPr>
          <a:xfrm>
            <a:off x="538003" y="1353543"/>
            <a:ext cx="8205788" cy="3277025"/>
            <a:chOff x="538003" y="1353543"/>
            <a:chExt cx="8205788" cy="3277025"/>
          </a:xfrm>
        </p:grpSpPr>
        <p:grpSp>
          <p:nvGrpSpPr>
            <p:cNvPr id="133" name="Agrupar 132"/>
            <p:cNvGrpSpPr/>
            <p:nvPr/>
          </p:nvGrpSpPr>
          <p:grpSpPr>
            <a:xfrm>
              <a:off x="538003" y="1353543"/>
              <a:ext cx="2899204" cy="1451291"/>
              <a:chOff x="313478" y="1421658"/>
              <a:chExt cx="2899204" cy="1451291"/>
            </a:xfrm>
          </p:grpSpPr>
          <p:grpSp>
            <p:nvGrpSpPr>
              <p:cNvPr id="158" name="Agrupar 157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61" name="Rectángulo redondeado 160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4A7ED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162" name="Agrupar 161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63" name="Rectángulo redondeado 162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64" name="Rectángulo redondeado 163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4A7ED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sp>
            <p:nvSpPr>
              <p:cNvPr id="159" name="Elipse 158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01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432753" y="2200347"/>
                <a:ext cx="1823889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4" name="Agrupar 133"/>
            <p:cNvGrpSpPr/>
            <p:nvPr/>
          </p:nvGrpSpPr>
          <p:grpSpPr>
            <a:xfrm>
              <a:off x="2292132" y="1957136"/>
              <a:ext cx="2917880" cy="1451291"/>
              <a:chOff x="294802" y="1421658"/>
              <a:chExt cx="2917880" cy="1451291"/>
            </a:xfrm>
          </p:grpSpPr>
          <p:grpSp>
            <p:nvGrpSpPr>
              <p:cNvPr id="151" name="Agrupar 150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54" name="Rectángulo redondeado 153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472DC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55" name="Agrupar 154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56" name="Rectángulo redondeado 155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7" name="Rectángulo redondeado 156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472DC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52" name="Elipse 151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02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483837" y="2200347"/>
                <a:ext cx="1772805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5" name="Agrupar 134"/>
            <p:cNvGrpSpPr/>
            <p:nvPr/>
          </p:nvGrpSpPr>
          <p:grpSpPr>
            <a:xfrm>
              <a:off x="4075103" y="2573717"/>
              <a:ext cx="2917880" cy="1451291"/>
              <a:chOff x="294802" y="1421658"/>
              <a:chExt cx="2917880" cy="1451291"/>
            </a:xfrm>
          </p:grpSpPr>
          <p:grpSp>
            <p:nvGrpSpPr>
              <p:cNvPr id="144" name="Agrupar 143"/>
              <p:cNvGrpSpPr/>
              <p:nvPr/>
            </p:nvGrpSpPr>
            <p:grpSpPr>
              <a:xfrm>
                <a:off x="294802" y="1421658"/>
                <a:ext cx="2917880" cy="1451291"/>
                <a:chOff x="120769" y="2605311"/>
                <a:chExt cx="2917880" cy="1451291"/>
              </a:xfrm>
            </p:grpSpPr>
            <p:sp>
              <p:nvSpPr>
                <p:cNvPr id="147" name="Rectángulo redondeado 146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8459A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8" name="Agrupar 147"/>
                <p:cNvGrpSpPr/>
                <p:nvPr/>
              </p:nvGrpSpPr>
              <p:grpSpPr>
                <a:xfrm>
                  <a:off x="120769" y="3356662"/>
                  <a:ext cx="2917880" cy="699940"/>
                  <a:chOff x="120769" y="3363819"/>
                  <a:chExt cx="2917880" cy="699940"/>
                </a:xfrm>
              </p:grpSpPr>
              <p:sp>
                <p:nvSpPr>
                  <p:cNvPr id="149" name="Rectángulo redondeado 148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50" name="Rectángulo redondeado 149"/>
                  <p:cNvSpPr/>
                  <p:nvPr/>
                </p:nvSpPr>
                <p:spPr>
                  <a:xfrm>
                    <a:off x="120769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8459A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45" name="Elipse 144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03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473671" y="2200347"/>
                <a:ext cx="17829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36" name="Agrupar 135"/>
            <p:cNvGrpSpPr/>
            <p:nvPr/>
          </p:nvGrpSpPr>
          <p:grpSpPr>
            <a:xfrm>
              <a:off x="5844587" y="3179277"/>
              <a:ext cx="2899204" cy="1451291"/>
              <a:chOff x="313478" y="1421658"/>
              <a:chExt cx="2899204" cy="1451291"/>
            </a:xfrm>
          </p:grpSpPr>
          <p:grpSp>
            <p:nvGrpSpPr>
              <p:cNvPr id="137" name="Agrupar 136"/>
              <p:cNvGrpSpPr/>
              <p:nvPr/>
            </p:nvGrpSpPr>
            <p:grpSpPr>
              <a:xfrm>
                <a:off x="313478" y="1421658"/>
                <a:ext cx="2899204" cy="1451291"/>
                <a:chOff x="139445" y="2605311"/>
                <a:chExt cx="2899204" cy="1451291"/>
              </a:xfrm>
            </p:grpSpPr>
            <p:sp>
              <p:nvSpPr>
                <p:cNvPr id="140" name="Rectángulo redondeado 139"/>
                <p:cNvSpPr/>
                <p:nvPr/>
              </p:nvSpPr>
              <p:spPr>
                <a:xfrm rot="2700000">
                  <a:off x="1773918" y="3038757"/>
                  <a:ext cx="1264732" cy="3978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F5080">
                    <a:alpha val="68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rgbClr val="3193B2"/>
                    </a:solidFill>
                  </a:endParaRPr>
                </a:p>
              </p:txBody>
            </p:sp>
            <p:grpSp>
              <p:nvGrpSpPr>
                <p:cNvPr id="141" name="Agrupar 140"/>
                <p:cNvGrpSpPr/>
                <p:nvPr/>
              </p:nvGrpSpPr>
              <p:grpSpPr>
                <a:xfrm>
                  <a:off x="139445" y="3356662"/>
                  <a:ext cx="2899204" cy="699940"/>
                  <a:chOff x="139445" y="3363819"/>
                  <a:chExt cx="2899204" cy="699940"/>
                </a:xfrm>
              </p:grpSpPr>
              <p:sp>
                <p:nvSpPr>
                  <p:cNvPr id="142" name="Rectángulo redondeado 141"/>
                  <p:cNvSpPr/>
                  <p:nvPr/>
                </p:nvSpPr>
                <p:spPr>
                  <a:xfrm rot="18900000">
                    <a:off x="1773917" y="3665920"/>
                    <a:ext cx="1264732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  <p:sp>
                <p:nvSpPr>
                  <p:cNvPr id="143" name="Rectángulo redondeado 142"/>
                  <p:cNvSpPr/>
                  <p:nvPr/>
                </p:nvSpPr>
                <p:spPr>
                  <a:xfrm>
                    <a:off x="139445" y="3363819"/>
                    <a:ext cx="2779200" cy="3978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F5080">
                      <a:alpha val="68000"/>
                    </a:srgb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>
                      <a:solidFill>
                        <a:srgbClr val="3193B2"/>
                      </a:solidFill>
                    </a:endParaRPr>
                  </a:p>
                </p:txBody>
              </p:sp>
            </p:grpSp>
          </p:grpSp>
          <p:sp>
            <p:nvSpPr>
              <p:cNvPr id="138" name="Elipse 137"/>
              <p:cNvSpPr/>
              <p:nvPr/>
            </p:nvSpPr>
            <p:spPr>
              <a:xfrm>
                <a:off x="2699082" y="2179355"/>
                <a:ext cx="367024" cy="367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95250" dist="25400" dir="9660000" sx="92000" sy="92000" rotWithShape="0">
                  <a:schemeClr val="bg1">
                    <a:lumMod val="50000"/>
                    <a:alpha val="43000"/>
                  </a:scheme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Ins="0" bIns="0" rtlCol="0" anchor="ctr"/>
              <a:lstStyle/>
              <a:p>
                <a:pPr algn="ctr"/>
                <a:r>
                  <a:rPr lang="es-ES" sz="1400" dirty="0">
                    <a:solidFill>
                      <a:srgbClr val="98918E"/>
                    </a:solidFill>
                    <a:latin typeface="Montserrat" pitchFamily="2" charset="77"/>
                    <a:cs typeface="Helvetica"/>
                  </a:rPr>
                  <a:t>04</a:t>
                </a:r>
                <a:endParaRPr lang="es-ES" sz="1600" dirty="0">
                  <a:solidFill>
                    <a:srgbClr val="98918E"/>
                  </a:solidFill>
                  <a:latin typeface="Montserrat" pitchFamily="2" charset="77"/>
                  <a:cs typeface="Helvetica"/>
                </a:endParaRPr>
              </a:p>
            </p:txBody>
          </p:sp>
          <p:sp>
            <p:nvSpPr>
              <p:cNvPr id="139" name="Rectángulo 138"/>
              <p:cNvSpPr/>
              <p:nvPr/>
            </p:nvSpPr>
            <p:spPr>
              <a:xfrm>
                <a:off x="499471" y="2200347"/>
                <a:ext cx="1757171" cy="30777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Lorem</a:t>
                </a:r>
                <a:r>
                  <a:rPr lang="es-ES" sz="1400" kern="1400" spc="30" dirty="0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 </a:t>
                </a:r>
                <a:r>
                  <a:rPr lang="es-ES" sz="1400" kern="1400" spc="30" dirty="0" err="1">
                    <a:solidFill>
                      <a:schemeClr val="bg1">
                        <a:lumMod val="95000"/>
                      </a:schemeClr>
                    </a:solidFill>
                    <a:latin typeface="Montserrat" pitchFamily="2" charset="77"/>
                    <a:cs typeface="Helvetica Light"/>
                    <a:sym typeface="Roboto Light"/>
                  </a:rPr>
                  <a:t>ipsum</a:t>
                </a:r>
                <a:endParaRPr lang="es-ES" sz="1400" dirty="0">
                  <a:solidFill>
                    <a:schemeClr val="bg1">
                      <a:lumMod val="95000"/>
                    </a:schemeClr>
                  </a:solidFill>
                  <a:latin typeface="Montserrat" pitchFamily="2" charset="77"/>
                </a:endParaRPr>
              </a:p>
            </p:txBody>
          </p:sp>
        </p:grpSp>
      </p:grpSp>
      <p:sp>
        <p:nvSpPr>
          <p:cNvPr id="165" name="Marcador de texto 11"/>
          <p:cNvSpPr>
            <a:spLocks noGrp="1"/>
          </p:cNvSpPr>
          <p:nvPr>
            <p:ph type="body" sz="quarter" idx="27"/>
          </p:nvPr>
        </p:nvSpPr>
        <p:spPr>
          <a:xfrm>
            <a:off x="478005" y="3518130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66" name="Marcador de texto 12"/>
          <p:cNvSpPr>
            <a:spLocks noGrp="1"/>
          </p:cNvSpPr>
          <p:nvPr>
            <p:ph type="body" sz="quarter" idx="28"/>
          </p:nvPr>
        </p:nvSpPr>
        <p:spPr>
          <a:xfrm>
            <a:off x="478006" y="3819368"/>
            <a:ext cx="1469834" cy="1077218"/>
          </a:xfrm>
        </p:spPr>
        <p:txBody>
          <a:bodyPr>
            <a:spAutoFit/>
          </a:bodyPr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67" name="Marcador de texto 15"/>
          <p:cNvSpPr>
            <a:spLocks noGrp="1"/>
          </p:cNvSpPr>
          <p:nvPr>
            <p:ph type="body" sz="quarter" idx="36"/>
          </p:nvPr>
        </p:nvSpPr>
        <p:spPr>
          <a:xfrm>
            <a:off x="2292131" y="4074768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68" name="Marcador de texto 16"/>
          <p:cNvSpPr>
            <a:spLocks noGrp="1"/>
          </p:cNvSpPr>
          <p:nvPr>
            <p:ph type="body" sz="quarter" idx="37"/>
          </p:nvPr>
        </p:nvSpPr>
        <p:spPr>
          <a:xfrm>
            <a:off x="2292131" y="4376006"/>
            <a:ext cx="1658363" cy="1467068"/>
          </a:xfrm>
        </p:spPr>
        <p:txBody>
          <a:bodyPr wrap="square">
            <a:spAutoFit/>
          </a:bodyPr>
          <a:lstStyle/>
          <a:p>
            <a:r>
              <a:rPr lang="es-ES" sz="1100" b="1" dirty="0" err="1"/>
              <a:t>Lorem</a:t>
            </a:r>
            <a:r>
              <a:rPr lang="es-ES" sz="1100" b="1" dirty="0"/>
              <a:t> </a:t>
            </a:r>
            <a:r>
              <a:rPr lang="es-ES" sz="1100" b="1" dirty="0" err="1"/>
              <a:t>Impsum</a:t>
            </a:r>
            <a:r>
              <a:rPr lang="es-ES" sz="1100" b="1" dirty="0"/>
              <a:t> </a:t>
            </a:r>
            <a:r>
              <a:rPr lang="es-ES" sz="1100" dirty="0"/>
              <a:t>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amet</a:t>
            </a:r>
            <a:r>
              <a:rPr lang="es-ES" sz="1100" dirty="0"/>
              <a:t>, </a:t>
            </a:r>
            <a:r>
              <a:rPr lang="es-ES" sz="1100" dirty="0" err="1"/>
              <a:t>consectetur</a:t>
            </a:r>
            <a:r>
              <a:rPr lang="es-ES" sz="1100" dirty="0"/>
              <a:t> </a:t>
            </a:r>
            <a:r>
              <a:rPr lang="es-ES" sz="1100" dirty="0" err="1"/>
              <a:t>adipiscing</a:t>
            </a:r>
            <a:r>
              <a:rPr lang="es-ES" sz="1100" dirty="0"/>
              <a:t> </a:t>
            </a:r>
            <a:r>
              <a:rPr lang="es-ES" sz="1100" dirty="0" err="1"/>
              <a:t>elit</a:t>
            </a:r>
            <a:r>
              <a:rPr lang="es-ES" sz="1100" dirty="0"/>
              <a:t>, </a:t>
            </a:r>
            <a:r>
              <a:rPr lang="es-ES" sz="1100" dirty="0" err="1"/>
              <a:t>Proin</a:t>
            </a:r>
            <a:r>
              <a:rPr lang="es-ES" sz="1100" dirty="0"/>
              <a:t> </a:t>
            </a:r>
            <a:r>
              <a:rPr lang="es-ES" sz="1100" dirty="0" err="1"/>
              <a:t>velit</a:t>
            </a:r>
            <a:r>
              <a:rPr lang="es-ES" sz="1100" dirty="0"/>
              <a:t> </a:t>
            </a:r>
            <a:r>
              <a:rPr lang="es-ES" sz="1100" dirty="0" err="1"/>
              <a:t>purus</a:t>
            </a:r>
            <a:r>
              <a:rPr lang="es-ES" sz="1100" dirty="0"/>
              <a:t>, </a:t>
            </a:r>
            <a:r>
              <a:rPr lang="es-ES" sz="1100" dirty="0" err="1"/>
              <a:t>sagittis</a:t>
            </a:r>
            <a:r>
              <a:rPr lang="es-ES" sz="1100" dirty="0"/>
              <a:t> et vehicula ut, </a:t>
            </a:r>
            <a:r>
              <a:rPr lang="es-ES" sz="1100" dirty="0" err="1"/>
              <a:t>fringilla</a:t>
            </a:r>
            <a:r>
              <a:rPr lang="es-ES" sz="1100" dirty="0"/>
              <a:t>.</a:t>
            </a:r>
            <a:endParaRPr lang="es-ES" sz="1100" dirty="0"/>
          </a:p>
          <a:p>
            <a:endParaRPr lang="es-ES" dirty="0"/>
          </a:p>
        </p:txBody>
      </p:sp>
      <p:sp>
        <p:nvSpPr>
          <p:cNvPr id="169" name="Marcador de texto 17"/>
          <p:cNvSpPr>
            <a:spLocks noGrp="1"/>
          </p:cNvSpPr>
          <p:nvPr>
            <p:ph type="body" sz="quarter" idx="38"/>
          </p:nvPr>
        </p:nvSpPr>
        <p:spPr>
          <a:xfrm>
            <a:off x="4062325" y="4656689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0" name="Marcador de texto 18"/>
          <p:cNvSpPr>
            <a:spLocks noGrp="1"/>
          </p:cNvSpPr>
          <p:nvPr>
            <p:ph type="body" sz="quarter" idx="39"/>
          </p:nvPr>
        </p:nvSpPr>
        <p:spPr>
          <a:xfrm>
            <a:off x="4062326" y="4957927"/>
            <a:ext cx="1469834" cy="1045426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71" name="Marcador de texto 19"/>
          <p:cNvSpPr>
            <a:spLocks noGrp="1"/>
          </p:cNvSpPr>
          <p:nvPr>
            <p:ph type="body" sz="quarter" idx="40"/>
          </p:nvPr>
        </p:nvSpPr>
        <p:spPr>
          <a:xfrm>
            <a:off x="5855738" y="5333301"/>
            <a:ext cx="1469835" cy="275761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2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5855739" y="5634539"/>
            <a:ext cx="1932012" cy="1051570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grpSp>
        <p:nvGrpSpPr>
          <p:cNvPr id="173" name="Agrupar 172"/>
          <p:cNvGrpSpPr/>
          <p:nvPr/>
        </p:nvGrpSpPr>
        <p:grpSpPr>
          <a:xfrm>
            <a:off x="478006" y="2734273"/>
            <a:ext cx="590795" cy="590795"/>
            <a:chOff x="2073331" y="3308995"/>
            <a:chExt cx="590795" cy="590795"/>
          </a:xfrm>
        </p:grpSpPr>
        <p:sp>
          <p:nvSpPr>
            <p:cNvPr id="174" name="Elipse 173"/>
            <p:cNvSpPr/>
            <p:nvPr/>
          </p:nvSpPr>
          <p:spPr>
            <a:xfrm rot="16200000">
              <a:off x="2073331" y="3308995"/>
              <a:ext cx="590795" cy="590795"/>
            </a:xfrm>
            <a:prstGeom prst="ellipse">
              <a:avLst/>
            </a:prstGeom>
            <a:solidFill>
              <a:srgbClr val="14A7ED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75" name="Group 284"/>
            <p:cNvGrpSpPr/>
            <p:nvPr/>
          </p:nvGrpSpPr>
          <p:grpSpPr>
            <a:xfrm>
              <a:off x="2136477" y="3369617"/>
              <a:ext cx="464502" cy="469551"/>
              <a:chOff x="4427538" y="1254125"/>
              <a:chExt cx="292100" cy="295275"/>
            </a:xfrm>
            <a:solidFill>
              <a:srgbClr val="FFFFFF"/>
            </a:solidFill>
          </p:grpSpPr>
          <p:sp>
            <p:nvSpPr>
              <p:cNvPr id="176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7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8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2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3" name="Agrupar 182"/>
          <p:cNvGrpSpPr/>
          <p:nvPr/>
        </p:nvGrpSpPr>
        <p:grpSpPr>
          <a:xfrm>
            <a:off x="4062326" y="3970345"/>
            <a:ext cx="590795" cy="590795"/>
            <a:chOff x="1114746" y="4818247"/>
            <a:chExt cx="590795" cy="590795"/>
          </a:xfrm>
        </p:grpSpPr>
        <p:sp>
          <p:nvSpPr>
            <p:cNvPr id="184" name="Elipse 183"/>
            <p:cNvSpPr/>
            <p:nvPr/>
          </p:nvSpPr>
          <p:spPr>
            <a:xfrm rot="16200000">
              <a:off x="1114746" y="4818247"/>
              <a:ext cx="590795" cy="590795"/>
            </a:xfrm>
            <a:prstGeom prst="ellipse">
              <a:avLst/>
            </a:prstGeom>
            <a:solidFill>
              <a:srgbClr val="08459A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85" name="Group 327"/>
            <p:cNvGrpSpPr/>
            <p:nvPr/>
          </p:nvGrpSpPr>
          <p:grpSpPr>
            <a:xfrm>
              <a:off x="1235626" y="4938179"/>
              <a:ext cx="349034" cy="350931"/>
              <a:chOff x="4427538" y="2427288"/>
              <a:chExt cx="292101" cy="293688"/>
            </a:xfrm>
            <a:solidFill>
              <a:srgbClr val="FFFFFF"/>
            </a:solidFill>
          </p:grpSpPr>
          <p:sp>
            <p:nvSpPr>
              <p:cNvPr id="186" name="Freeform 58"/>
              <p:cNvSpPr>
                <a:spLocks noEditPoints="1"/>
              </p:cNvSpPr>
              <p:nvPr/>
            </p:nvSpPr>
            <p:spPr bwMode="auto">
              <a:xfrm>
                <a:off x="4427538" y="2519363"/>
                <a:ext cx="201613" cy="201613"/>
              </a:xfrm>
              <a:custGeom>
                <a:avLst/>
                <a:gdLst/>
                <a:ahLst/>
                <a:cxnLst>
                  <a:cxn ang="0">
                    <a:pos x="75" y="32"/>
                  </a:cxn>
                  <a:cxn ang="0">
                    <a:pos x="64" y="32"/>
                  </a:cxn>
                  <a:cxn ang="0">
                    <a:pos x="61" y="26"/>
                  </a:cxn>
                  <a:cxn ang="0">
                    <a:pos x="69" y="19"/>
                  </a:cxn>
                  <a:cxn ang="0">
                    <a:pos x="69" y="13"/>
                  </a:cxn>
                  <a:cxn ang="0">
                    <a:pos x="66" y="10"/>
                  </a:cxn>
                  <a:cxn ang="0">
                    <a:pos x="59" y="10"/>
                  </a:cxn>
                  <a:cxn ang="0">
                    <a:pos x="52" y="17"/>
                  </a:cxn>
                  <a:cxn ang="0">
                    <a:pos x="45" y="14"/>
                  </a:cxn>
                  <a:cxn ang="0">
                    <a:pos x="45" y="5"/>
                  </a:cxn>
                  <a:cxn ang="0">
                    <a:pos x="41" y="0"/>
                  </a:cxn>
                  <a:cxn ang="0">
                    <a:pos x="37" y="0"/>
                  </a:cxn>
                  <a:cxn ang="0">
                    <a:pos x="32" y="5"/>
                  </a:cxn>
                  <a:cxn ang="0">
                    <a:pos x="32" y="14"/>
                  </a:cxn>
                  <a:cxn ang="0">
                    <a:pos x="25" y="17"/>
                  </a:cxn>
                  <a:cxn ang="0">
                    <a:pos x="19" y="11"/>
                  </a:cxn>
                  <a:cxn ang="0">
                    <a:pos x="12" y="11"/>
                  </a:cxn>
                  <a:cxn ang="0">
                    <a:pos x="9" y="14"/>
                  </a:cxn>
                  <a:cxn ang="0">
                    <a:pos x="9" y="21"/>
                  </a:cxn>
                  <a:cxn ang="0">
                    <a:pos x="16" y="27"/>
                  </a:cxn>
                  <a:cxn ang="0">
                    <a:pos x="13" y="35"/>
                  </a:cxn>
                  <a:cxn ang="0">
                    <a:pos x="4" y="35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4" y="48"/>
                  </a:cxn>
                  <a:cxn ang="0">
                    <a:pos x="13" y="48"/>
                  </a:cxn>
                  <a:cxn ang="0">
                    <a:pos x="17" y="55"/>
                  </a:cxn>
                  <a:cxn ang="0">
                    <a:pos x="11" y="61"/>
                  </a:cxn>
                  <a:cxn ang="0">
                    <a:pos x="11" y="68"/>
                  </a:cxn>
                  <a:cxn ang="0">
                    <a:pos x="14" y="71"/>
                  </a:cxn>
                  <a:cxn ang="0">
                    <a:pos x="20" y="71"/>
                  </a:cxn>
                  <a:cxn ang="0">
                    <a:pos x="27" y="64"/>
                  </a:cxn>
                  <a:cxn ang="0">
                    <a:pos x="34" y="66"/>
                  </a:cxn>
                  <a:cxn ang="0">
                    <a:pos x="34" y="76"/>
                  </a:cxn>
                  <a:cxn ang="0">
                    <a:pos x="39" y="80"/>
                  </a:cxn>
                  <a:cxn ang="0">
                    <a:pos x="43" y="80"/>
                  </a:cxn>
                  <a:cxn ang="0">
                    <a:pos x="48" y="76"/>
                  </a:cxn>
                  <a:cxn ang="0">
                    <a:pos x="48" y="65"/>
                  </a:cxn>
                  <a:cxn ang="0">
                    <a:pos x="54" y="62"/>
                  </a:cxn>
                  <a:cxn ang="0">
                    <a:pos x="61" y="69"/>
                  </a:cxn>
                  <a:cxn ang="0">
                    <a:pos x="67" y="69"/>
                  </a:cxn>
                  <a:cxn ang="0">
                    <a:pos x="70" y="66"/>
                  </a:cxn>
                  <a:cxn ang="0">
                    <a:pos x="70" y="60"/>
                  </a:cxn>
                  <a:cxn ang="0">
                    <a:pos x="63" y="52"/>
                  </a:cxn>
                  <a:cxn ang="0">
                    <a:pos x="65" y="46"/>
                  </a:cxn>
                  <a:cxn ang="0">
                    <a:pos x="75" y="46"/>
                  </a:cxn>
                  <a:cxn ang="0">
                    <a:pos x="80" y="41"/>
                  </a:cxn>
                  <a:cxn ang="0">
                    <a:pos x="80" y="37"/>
                  </a:cxn>
                  <a:cxn ang="0">
                    <a:pos x="75" y="32"/>
                  </a:cxn>
                  <a:cxn ang="0">
                    <a:pos x="39" y="51"/>
                  </a:cxn>
                  <a:cxn ang="0">
                    <a:pos x="28" y="40"/>
                  </a:cxn>
                  <a:cxn ang="0">
                    <a:pos x="39" y="29"/>
                  </a:cxn>
                  <a:cxn ang="0">
                    <a:pos x="50" y="40"/>
                  </a:cxn>
                  <a:cxn ang="0">
                    <a:pos x="39" y="51"/>
                  </a:cxn>
                </a:cxnLst>
                <a:rect l="0" t="0" r="r" b="b"/>
                <a:pathLst>
                  <a:path w="80" h="80">
                    <a:moveTo>
                      <a:pt x="75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30"/>
                      <a:pt x="63" y="28"/>
                      <a:pt x="61" y="2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7"/>
                      <a:pt x="71" y="14"/>
                      <a:pt x="69" y="13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4" y="8"/>
                      <a:pt x="61" y="8"/>
                      <a:pt x="59" y="1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0" y="16"/>
                      <a:pt x="48" y="15"/>
                      <a:pt x="45" y="1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4" y="0"/>
                      <a:pt x="32" y="2"/>
                      <a:pt x="32" y="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7" y="16"/>
                      <a:pt x="25" y="17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9"/>
                      <a:pt x="14" y="9"/>
                      <a:pt x="12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6"/>
                      <a:pt x="8" y="19"/>
                      <a:pt x="9" y="21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29"/>
                      <a:pt x="13" y="32"/>
                      <a:pt x="1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51"/>
                      <a:pt x="15" y="53"/>
                      <a:pt x="17" y="55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3"/>
                      <a:pt x="9" y="66"/>
                      <a:pt x="11" y="6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2"/>
                      <a:pt x="19" y="72"/>
                      <a:pt x="20" y="71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9" y="65"/>
                      <a:pt x="32" y="66"/>
                      <a:pt x="34" y="66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78"/>
                      <a:pt x="36" y="80"/>
                      <a:pt x="39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6" y="80"/>
                      <a:pt x="48" y="78"/>
                      <a:pt x="48" y="76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0" y="64"/>
                      <a:pt x="52" y="63"/>
                      <a:pt x="54" y="62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3" y="71"/>
                      <a:pt x="66" y="71"/>
                      <a:pt x="67" y="69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2" y="64"/>
                      <a:pt x="72" y="62"/>
                      <a:pt x="70" y="6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8"/>
                      <a:pt x="6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8" y="46"/>
                      <a:pt x="80" y="44"/>
                      <a:pt x="80" y="41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0" y="34"/>
                      <a:pt x="78" y="32"/>
                      <a:pt x="75" y="32"/>
                    </a:cubicBezTo>
                    <a:close/>
                    <a:moveTo>
                      <a:pt x="39" y="51"/>
                    </a:move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4"/>
                      <a:pt x="33" y="29"/>
                      <a:pt x="39" y="29"/>
                    </a:cubicBezTo>
                    <a:cubicBezTo>
                      <a:pt x="45" y="29"/>
                      <a:pt x="50" y="34"/>
                      <a:pt x="50" y="40"/>
                    </a:cubicBezTo>
                    <a:cubicBezTo>
                      <a:pt x="50" y="46"/>
                      <a:pt x="45" y="51"/>
                      <a:pt x="39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Freeform 59"/>
              <p:cNvSpPr>
                <a:spLocks noEditPoints="1"/>
              </p:cNvSpPr>
              <p:nvPr/>
            </p:nvSpPr>
            <p:spPr bwMode="auto">
              <a:xfrm>
                <a:off x="4591051" y="2427288"/>
                <a:ext cx="128588" cy="128588"/>
              </a:xfrm>
              <a:custGeom>
                <a:avLst/>
                <a:gdLst/>
                <a:ahLst/>
                <a:cxnLst>
                  <a:cxn ang="0">
                    <a:pos x="48" y="20"/>
                  </a:cxn>
                  <a:cxn ang="0">
                    <a:pos x="41" y="20"/>
                  </a:cxn>
                  <a:cxn ang="0">
                    <a:pos x="39" y="17"/>
                  </a:cxn>
                  <a:cxn ang="0">
                    <a:pos x="44" y="12"/>
                  </a:cxn>
                  <a:cxn ang="0">
                    <a:pos x="44" y="8"/>
                  </a:cxn>
                  <a:cxn ang="0">
                    <a:pos x="42" y="6"/>
                  </a:cxn>
                  <a:cxn ang="0">
                    <a:pos x="38" y="6"/>
                  </a:cxn>
                  <a:cxn ang="0">
                    <a:pos x="33" y="11"/>
                  </a:cxn>
                  <a:cxn ang="0">
                    <a:pos x="29" y="9"/>
                  </a:cxn>
                  <a:cxn ang="0">
                    <a:pos x="29" y="3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1" y="3"/>
                  </a:cxn>
                  <a:cxn ang="0">
                    <a:pos x="21" y="9"/>
                  </a:cxn>
                  <a:cxn ang="0">
                    <a:pos x="16" y="11"/>
                  </a:cxn>
                  <a:cxn ang="0">
                    <a:pos x="12" y="7"/>
                  </a:cxn>
                  <a:cxn ang="0">
                    <a:pos x="8" y="7"/>
                  </a:cxn>
                  <a:cxn ang="0">
                    <a:pos x="6" y="9"/>
                  </a:cxn>
                  <a:cxn ang="0">
                    <a:pos x="6" y="13"/>
                  </a:cxn>
                  <a:cxn ang="0">
                    <a:pos x="10" y="17"/>
                  </a:cxn>
                  <a:cxn ang="0">
                    <a:pos x="8" y="22"/>
                  </a:cxn>
                  <a:cxn ang="0">
                    <a:pos x="3" y="22"/>
                  </a:cxn>
                  <a:cxn ang="0">
                    <a:pos x="0" y="25"/>
                  </a:cxn>
                  <a:cxn ang="0">
                    <a:pos x="0" y="27"/>
                  </a:cxn>
                  <a:cxn ang="0">
                    <a:pos x="3" y="30"/>
                  </a:cxn>
                  <a:cxn ang="0">
                    <a:pos x="9" y="30"/>
                  </a:cxn>
                  <a:cxn ang="0">
                    <a:pos x="11" y="35"/>
                  </a:cxn>
                  <a:cxn ang="0">
                    <a:pos x="7" y="39"/>
                  </a:cxn>
                  <a:cxn ang="0">
                    <a:pos x="7" y="43"/>
                  </a:cxn>
                  <a:cxn ang="0">
                    <a:pos x="9" y="45"/>
                  </a:cxn>
                  <a:cxn ang="0">
                    <a:pos x="13" y="45"/>
                  </a:cxn>
                  <a:cxn ang="0">
                    <a:pos x="17" y="41"/>
                  </a:cxn>
                  <a:cxn ang="0">
                    <a:pos x="22" y="42"/>
                  </a:cxn>
                  <a:cxn ang="0">
                    <a:pos x="22" y="48"/>
                  </a:cxn>
                  <a:cxn ang="0">
                    <a:pos x="25" y="51"/>
                  </a:cxn>
                  <a:cxn ang="0">
                    <a:pos x="28" y="51"/>
                  </a:cxn>
                  <a:cxn ang="0">
                    <a:pos x="31" y="48"/>
                  </a:cxn>
                  <a:cxn ang="0">
                    <a:pos x="31" y="41"/>
                  </a:cxn>
                  <a:cxn ang="0">
                    <a:pos x="35" y="39"/>
                  </a:cxn>
                  <a:cxn ang="0">
                    <a:pos x="39" y="44"/>
                  </a:cxn>
                  <a:cxn ang="0">
                    <a:pos x="43" y="44"/>
                  </a:cxn>
                  <a:cxn ang="0">
                    <a:pos x="45" y="42"/>
                  </a:cxn>
                  <a:cxn ang="0">
                    <a:pos x="45" y="38"/>
                  </a:cxn>
                  <a:cxn ang="0">
                    <a:pos x="40" y="33"/>
                  </a:cxn>
                  <a:cxn ang="0">
                    <a:pos x="42" y="29"/>
                  </a:cxn>
                  <a:cxn ang="0">
                    <a:pos x="48" y="29"/>
                  </a:cxn>
                  <a:cxn ang="0">
                    <a:pos x="51" y="26"/>
                  </a:cxn>
                  <a:cxn ang="0">
                    <a:pos x="51" y="23"/>
                  </a:cxn>
                  <a:cxn ang="0">
                    <a:pos x="48" y="20"/>
                  </a:cxn>
                  <a:cxn ang="0">
                    <a:pos x="25" y="32"/>
                  </a:cxn>
                  <a:cxn ang="0">
                    <a:pos x="18" y="25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25" y="32"/>
                  </a:cxn>
                </a:cxnLst>
                <a:rect l="0" t="0" r="r" b="b"/>
                <a:pathLst>
                  <a:path w="51" h="51">
                    <a:moveTo>
                      <a:pt x="48" y="20"/>
                    </a:move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19"/>
                      <a:pt x="40" y="18"/>
                      <a:pt x="39" y="1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5" y="11"/>
                      <a:pt x="45" y="9"/>
                      <a:pt x="44" y="8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5"/>
                      <a:pt x="39" y="5"/>
                      <a:pt x="38" y="6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0"/>
                      <a:pt x="31" y="9"/>
                      <a:pt x="29" y="9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1" y="1"/>
                      <a:pt x="21" y="3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8" y="10"/>
                      <a:pt x="16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9" y="6"/>
                      <a:pt x="8" y="7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2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8"/>
                      <a:pt x="9" y="20"/>
                      <a:pt x="8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0" y="23"/>
                      <a:pt x="0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10" y="34"/>
                      <a:pt x="11" y="35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0"/>
                      <a:pt x="6" y="42"/>
                      <a:pt x="7" y="43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6"/>
                      <a:pt x="12" y="46"/>
                      <a:pt x="13" y="45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41"/>
                      <a:pt x="20" y="42"/>
                      <a:pt x="22" y="42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49"/>
                      <a:pt x="23" y="51"/>
                      <a:pt x="25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31" y="49"/>
                      <a:pt x="31" y="48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3" y="40"/>
                      <a:pt x="35" y="3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40" y="45"/>
                      <a:pt x="42" y="45"/>
                      <a:pt x="43" y="44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6" y="41"/>
                      <a:pt x="46" y="39"/>
                      <a:pt x="45" y="38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2"/>
                      <a:pt x="41" y="30"/>
                      <a:pt x="42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50" y="29"/>
                      <a:pt x="51" y="28"/>
                      <a:pt x="51" y="26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0" y="20"/>
                      <a:pt x="48" y="20"/>
                    </a:cubicBezTo>
                    <a:close/>
                    <a:moveTo>
                      <a:pt x="25" y="32"/>
                    </a:moveTo>
                    <a:cubicBezTo>
                      <a:pt x="21" y="32"/>
                      <a:pt x="18" y="29"/>
                      <a:pt x="18" y="25"/>
                    </a:cubicBezTo>
                    <a:cubicBezTo>
                      <a:pt x="18" y="21"/>
                      <a:pt x="21" y="18"/>
                      <a:pt x="25" y="18"/>
                    </a:cubicBezTo>
                    <a:cubicBezTo>
                      <a:pt x="29" y="18"/>
                      <a:pt x="32" y="21"/>
                      <a:pt x="32" y="25"/>
                    </a:cubicBezTo>
                    <a:cubicBezTo>
                      <a:pt x="32" y="29"/>
                      <a:pt x="29" y="32"/>
                      <a:pt x="25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88" name="Agrupar 187"/>
          <p:cNvGrpSpPr/>
          <p:nvPr/>
        </p:nvGrpSpPr>
        <p:grpSpPr>
          <a:xfrm>
            <a:off x="5855739" y="4644305"/>
            <a:ext cx="590795" cy="590795"/>
            <a:chOff x="6022053" y="4447017"/>
            <a:chExt cx="590795" cy="590795"/>
          </a:xfrm>
        </p:grpSpPr>
        <p:sp>
          <p:nvSpPr>
            <p:cNvPr id="189" name="Elipse 188"/>
            <p:cNvSpPr/>
            <p:nvPr/>
          </p:nvSpPr>
          <p:spPr>
            <a:xfrm rot="16200000">
              <a:off x="6022053" y="4447017"/>
              <a:ext cx="590795" cy="590795"/>
            </a:xfrm>
            <a:prstGeom prst="ellipse">
              <a:avLst/>
            </a:prstGeom>
            <a:solidFill>
              <a:srgbClr val="1F5080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6133883" y="4562972"/>
              <a:ext cx="367134" cy="358884"/>
            </a:xfrm>
            <a:custGeom>
              <a:avLst/>
              <a:gdLst>
                <a:gd name="T0" fmla="*/ 712934202 w 112"/>
                <a:gd name="T1" fmla="*/ 51375316 h 109"/>
                <a:gd name="T2" fmla="*/ 662010150 w 112"/>
                <a:gd name="T3" fmla="*/ 0 h 109"/>
                <a:gd name="T4" fmla="*/ 547431034 w 112"/>
                <a:gd name="T5" fmla="*/ 134863689 h 109"/>
                <a:gd name="T6" fmla="*/ 324640830 w 112"/>
                <a:gd name="T7" fmla="*/ 44953718 h 109"/>
                <a:gd name="T8" fmla="*/ 0 w 112"/>
                <a:gd name="T9" fmla="*/ 372478009 h 109"/>
                <a:gd name="T10" fmla="*/ 324640830 w 112"/>
                <a:gd name="T11" fmla="*/ 700002299 h 109"/>
                <a:gd name="T12" fmla="*/ 649279137 w 112"/>
                <a:gd name="T13" fmla="*/ 372478009 h 109"/>
                <a:gd name="T14" fmla="*/ 598355085 w 112"/>
                <a:gd name="T15" fmla="*/ 199082200 h 109"/>
                <a:gd name="T16" fmla="*/ 712934202 w 112"/>
                <a:gd name="T17" fmla="*/ 51375316 h 109"/>
                <a:gd name="T18" fmla="*/ 604720592 w 112"/>
                <a:gd name="T19" fmla="*/ 372478009 h 109"/>
                <a:gd name="T20" fmla="*/ 324640830 w 112"/>
                <a:gd name="T21" fmla="*/ 648626983 h 109"/>
                <a:gd name="T22" fmla="*/ 50924052 w 112"/>
                <a:gd name="T23" fmla="*/ 372478009 h 109"/>
                <a:gd name="T24" fmla="*/ 324640830 w 112"/>
                <a:gd name="T25" fmla="*/ 89907436 h 109"/>
                <a:gd name="T26" fmla="*/ 515603501 w 112"/>
                <a:gd name="T27" fmla="*/ 166974211 h 109"/>
                <a:gd name="T28" fmla="*/ 318275324 w 112"/>
                <a:gd name="T29" fmla="*/ 398166934 h 109"/>
                <a:gd name="T30" fmla="*/ 165503168 w 112"/>
                <a:gd name="T31" fmla="*/ 250460050 h 109"/>
                <a:gd name="T32" fmla="*/ 114579117 w 112"/>
                <a:gd name="T33" fmla="*/ 346789084 h 109"/>
                <a:gd name="T34" fmla="*/ 273716778 w 112"/>
                <a:gd name="T35" fmla="*/ 526606490 h 109"/>
                <a:gd name="T36" fmla="*/ 305544311 w 112"/>
                <a:gd name="T37" fmla="*/ 571562743 h 109"/>
                <a:gd name="T38" fmla="*/ 343737350 w 112"/>
                <a:gd name="T39" fmla="*/ 526606490 h 109"/>
                <a:gd name="T40" fmla="*/ 566527553 w 112"/>
                <a:gd name="T41" fmla="*/ 237614320 h 109"/>
                <a:gd name="T42" fmla="*/ 604720592 w 112"/>
                <a:gd name="T43" fmla="*/ 372478009 h 10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2" h="109">
                  <a:moveTo>
                    <a:pt x="112" y="8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7" y="12"/>
                    <a:pt x="65" y="7"/>
                    <a:pt x="51" y="7"/>
                  </a:cubicBezTo>
                  <a:cubicBezTo>
                    <a:pt x="23" y="7"/>
                    <a:pt x="0" y="30"/>
                    <a:pt x="0" y="58"/>
                  </a:cubicBezTo>
                  <a:cubicBezTo>
                    <a:pt x="0" y="86"/>
                    <a:pt x="23" y="109"/>
                    <a:pt x="51" y="109"/>
                  </a:cubicBezTo>
                  <a:cubicBezTo>
                    <a:pt x="79" y="109"/>
                    <a:pt x="102" y="86"/>
                    <a:pt x="102" y="58"/>
                  </a:cubicBezTo>
                  <a:cubicBezTo>
                    <a:pt x="102" y="48"/>
                    <a:pt x="99" y="38"/>
                    <a:pt x="94" y="31"/>
                  </a:cubicBezTo>
                  <a:lnTo>
                    <a:pt x="112" y="8"/>
                  </a:lnTo>
                  <a:close/>
                  <a:moveTo>
                    <a:pt x="95" y="58"/>
                  </a:moveTo>
                  <a:cubicBezTo>
                    <a:pt x="95" y="82"/>
                    <a:pt x="75" y="101"/>
                    <a:pt x="51" y="101"/>
                  </a:cubicBezTo>
                  <a:cubicBezTo>
                    <a:pt x="27" y="101"/>
                    <a:pt x="8" y="82"/>
                    <a:pt x="8" y="58"/>
                  </a:cubicBezTo>
                  <a:cubicBezTo>
                    <a:pt x="8" y="34"/>
                    <a:pt x="27" y="14"/>
                    <a:pt x="51" y="14"/>
                  </a:cubicBezTo>
                  <a:cubicBezTo>
                    <a:pt x="63" y="14"/>
                    <a:pt x="73" y="19"/>
                    <a:pt x="81" y="2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3" y="43"/>
                    <a:pt x="95" y="50"/>
                    <a:pt x="95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grpSp>
        <p:nvGrpSpPr>
          <p:cNvPr id="191" name="Agrupar 190"/>
          <p:cNvGrpSpPr/>
          <p:nvPr/>
        </p:nvGrpSpPr>
        <p:grpSpPr>
          <a:xfrm>
            <a:off x="2292132" y="3325068"/>
            <a:ext cx="590795" cy="590795"/>
            <a:chOff x="6641006" y="3787499"/>
            <a:chExt cx="590795" cy="590795"/>
          </a:xfrm>
        </p:grpSpPr>
        <p:sp>
          <p:nvSpPr>
            <p:cNvPr id="192" name="Elipse 191"/>
            <p:cNvSpPr/>
            <p:nvPr/>
          </p:nvSpPr>
          <p:spPr>
            <a:xfrm rot="16200000">
              <a:off x="6641006" y="3787499"/>
              <a:ext cx="590795" cy="590795"/>
            </a:xfrm>
            <a:prstGeom prst="ellipse">
              <a:avLst/>
            </a:prstGeom>
            <a:solidFill>
              <a:srgbClr val="0472DC"/>
            </a:solidFill>
            <a:ln>
              <a:noFill/>
            </a:ln>
            <a:effectLst>
              <a:outerShdw blurRad="95250" dist="25400" dir="9660000" sx="92000" sy="92000" rotWithShape="0">
                <a:schemeClr val="bg1">
                  <a:lumMod val="50000"/>
                  <a:alpha val="43000"/>
                </a:scheme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93" name="Group 326"/>
            <p:cNvGrpSpPr/>
            <p:nvPr/>
          </p:nvGrpSpPr>
          <p:grpSpPr>
            <a:xfrm>
              <a:off x="6830041" y="3936052"/>
              <a:ext cx="212725" cy="293688"/>
              <a:chOff x="5011738" y="2427288"/>
              <a:chExt cx="212725" cy="293688"/>
            </a:xfrm>
            <a:solidFill>
              <a:srgbClr val="FFFFFF"/>
            </a:solidFill>
          </p:grpSpPr>
          <p:sp>
            <p:nvSpPr>
              <p:cNvPr id="194" name="Freeform 63"/>
              <p:cNvSpPr>
                <a:spLocks noEditPoints="1"/>
              </p:cNvSpPr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Freeform 64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endParaRPr lang="es-E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Marcador de texto 159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6" name="Marcador de texto 159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7" name="Marcador de texto 159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8" name="Marcador de texto 159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599" name="Marcador de texto 159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TÍTULO DE MAPA</a:t>
            </a:r>
            <a:endParaRPr lang="es-ES" dirty="0"/>
          </a:p>
        </p:txBody>
      </p:sp>
      <p:sp>
        <p:nvSpPr>
          <p:cNvPr id="1600" name="Marcador de texto 1599"/>
          <p:cNvSpPr>
            <a:spLocks noGrp="1"/>
          </p:cNvSpPr>
          <p:nvPr>
            <p:ph type="body" sz="quarter" idx="35"/>
          </p:nvPr>
        </p:nvSpPr>
        <p:spPr>
          <a:xfrm>
            <a:off x="2875042" y="1584575"/>
            <a:ext cx="3317713" cy="483722"/>
          </a:xfrm>
        </p:spPr>
        <p:txBody>
          <a:bodyPr/>
          <a:lstStyle/>
          <a:p>
            <a:r>
              <a:rPr lang="es-ES" b="1" dirty="0"/>
              <a:t>Mapa editable </a:t>
            </a:r>
            <a:r>
              <a:rPr lang="es-ES" dirty="0"/>
              <a:t>clic para seleccionar y cambiar de color</a:t>
            </a:r>
            <a:endParaRPr lang="es-ES" dirty="0"/>
          </a:p>
        </p:txBody>
      </p:sp>
      <p:grpSp>
        <p:nvGrpSpPr>
          <p:cNvPr id="5" name="Google Shape;374;p53"/>
          <p:cNvGrpSpPr/>
          <p:nvPr/>
        </p:nvGrpSpPr>
        <p:grpSpPr>
          <a:xfrm>
            <a:off x="443200" y="2522463"/>
            <a:ext cx="6506120" cy="3307885"/>
            <a:chOff x="1026196" y="1670465"/>
            <a:chExt cx="5127115" cy="2606762"/>
          </a:xfrm>
          <a:solidFill>
            <a:srgbClr val="D0D0D0"/>
          </a:solidFill>
        </p:grpSpPr>
        <p:sp>
          <p:nvSpPr>
            <p:cNvPr id="6" name="Google Shape;375;p53"/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376;p53"/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377;p53"/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378;p53"/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379;p53"/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80;p53"/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381;p53"/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382;p53"/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383;p53"/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384;p53"/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385;p53"/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386;p53"/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387;p53"/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388;p53"/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389;p53"/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390;p53"/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391;p53"/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392;p53"/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393;p53"/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394;p53"/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395;p53"/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396;p53"/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397;p53"/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398;p53"/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99;p53"/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400;p53"/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401;p53"/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402;p53"/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403;p53"/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404;p53"/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405;p53"/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406;p53"/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407;p53"/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408;p53"/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9;p53"/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0;p53"/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11;p53"/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12;p53"/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13;p53"/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14;p53"/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15;p53"/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16;p53"/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17;p53"/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18;p53"/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419;p53"/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420;p53"/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421;p53"/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422;p53"/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423;p53"/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424;p53"/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425;p53"/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426;p53"/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427;p53"/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428;p53"/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429;p53"/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430;p53"/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431;p53"/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432;p53"/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433;p53"/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434;p53"/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435;p53"/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436;p53"/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437;p53"/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438;p53"/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439;p53"/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440;p53"/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441;p53"/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442;p53"/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443;p53"/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444;p53"/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445;p53"/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446;p53"/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447;p53"/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448;p53"/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449;p53"/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450;p53"/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451;p53"/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452;p53"/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453;p53"/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454;p53"/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455;p53"/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456;p53"/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457;p53"/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458;p53"/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459;p53"/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460;p53"/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461;p53"/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462;p53"/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463;p53"/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464;p53"/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465;p53"/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466;p53"/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467;p53"/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468;p53"/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469;p53"/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470;p53"/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471;p53"/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472;p53"/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473;p53"/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474;p53"/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475;p53"/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476;p53"/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477;p53"/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478;p53"/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479;p53"/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480;p53"/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481;p53"/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482;p53"/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483;p53"/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484;p53"/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485;p53"/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486;p53"/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487;p53"/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488;p53"/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489;p53"/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490;p53"/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491;p53"/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492;p53"/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493;p53"/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494;p53"/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495;p53"/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496;p53"/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497;p53"/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498;p53"/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499;p53"/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500;p53"/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501;p53"/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502;p53"/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503;p53"/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504;p53"/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505;p53"/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506;p53"/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507;p53"/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508;p53"/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509;p53"/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510;p53"/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511;p53"/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512;p53"/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513;p53"/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514;p53"/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515;p53"/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516;p53"/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517;p53"/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518;p53"/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519;p53"/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520;p53"/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521;p53"/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522;p53"/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523;p53"/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524;p53"/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525;p53"/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526;p53"/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527;p53"/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528;p53"/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529;p53"/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530;p53"/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531;p53"/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532;p53"/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533;p53"/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534;p53"/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535;p53"/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536;p53"/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537;p53"/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538;p53"/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539;p53"/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540;p53"/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541;p53"/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542;p53"/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543;p53"/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544;p53"/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545;p53"/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546;p53"/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547;p53"/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548;p53"/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549;p53"/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550;p53"/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551;p53"/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552;p53"/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553;p53"/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554;p53"/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555;p53"/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556;p53"/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557;p53"/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558;p53"/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559;p53"/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560;p53"/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561;p53"/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562;p53"/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563;p53"/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564;p53"/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565;p53"/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566;p53"/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567;p53"/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568;p53"/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569;p53"/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570;p53"/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571;p53"/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572;p53"/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573;p53"/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574;p53"/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575;p53"/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576;p53"/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577;p53"/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578;p53"/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579;p53"/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580;p53"/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581;p53"/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582;p53"/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583;p53"/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584;p53"/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585;p53"/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586;p53"/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587;p53"/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588;p53"/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589;p53"/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590;p53"/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591;p53"/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592;p53"/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593;p53"/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594;p53"/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595;p53"/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596;p53"/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597;p53"/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598;p53"/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599;p53"/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600;p53"/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601;p53"/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602;p53"/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603;p53"/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604;p53"/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605;p53"/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606;p53"/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607;p53"/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608;p53"/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609;p53"/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610;p53"/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611;p53"/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612;p53"/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613;p53"/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614;p53"/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615;p53"/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616;p53"/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617;p53"/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618;p53"/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619;p53"/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620;p53"/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621;p53"/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622;p53"/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623;p53"/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624;p53"/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625;p53"/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626;p53"/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627;p53"/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628;p53"/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629;p53"/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630;p53"/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631;p53"/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632;p53"/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633;p53"/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634;p53"/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635;p53"/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636;p53"/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637;p53"/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638;p53"/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639;p53"/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640;p53"/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641;p53"/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642;p53"/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643;p53"/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644;p53"/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645;p53"/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646;p53"/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647;p53"/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648;p53"/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649;p53"/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650;p53"/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651;p53"/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652;p53"/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653;p53"/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654;p53"/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655;p53"/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656;p53"/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657;p53"/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658;p53"/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659;p53"/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660;p53"/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661;p53"/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662;p53"/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663;p53"/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664;p53"/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665;p53"/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666;p53"/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667;p53"/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668;p53"/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669;p53"/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670;p53"/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671;p53"/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672;p53"/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673;p53"/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674;p53"/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675;p53"/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676;p53"/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677;p53"/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678;p53"/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679;p53"/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680;p53"/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681;p53"/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682;p53"/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683;p53"/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684;p53"/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685;p53"/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686;p53"/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687;p53"/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688;p53"/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689;p53"/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690;p53"/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691;p53"/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692;p53"/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693;p53"/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694;p53"/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695;p53"/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696;p53"/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697;p53"/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698;p53"/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699;p53"/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700;p53"/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701;p53"/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702;p53"/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703;p53"/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704;p53"/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705;p53"/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706;p53"/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707;p53"/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708;p53"/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709;p53"/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710;p53"/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711;p53"/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712;p53"/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713;p53"/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714;p53"/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715;p53"/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716;p53"/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717;p53"/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718;p53"/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719;p53"/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720;p53"/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721;p53"/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722;p53"/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723;p53"/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724;p53"/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725;p53"/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726;p53"/>
            <p:cNvSpPr/>
            <p:nvPr/>
          </p:nvSpPr>
          <p:spPr>
            <a:xfrm>
              <a:off x="386801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727;p53"/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728;p53"/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729;p53"/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730;p53"/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731;p53"/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732;p53"/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733;p53"/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734;p53"/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735;p53"/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736;p53"/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737;p53"/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738;p53"/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739;p53"/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740;p53"/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741;p53"/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742;p53"/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743;p53"/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744;p53"/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745;p53"/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746;p53"/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747;p53"/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748;p53"/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749;p53"/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750;p53"/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751;p53"/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752;p53"/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753;p53"/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754;p53"/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755;p53"/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756;p53"/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757;p53"/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758;p53"/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759;p53"/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760;p53"/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761;p53"/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762;p53"/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763;p53"/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764;p53"/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765;p53"/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766;p53"/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767;p53"/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768;p53"/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769;p53"/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770;p53"/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771;p53"/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772;p53"/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773;p53"/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774;p53"/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775;p53"/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776;p53"/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777;p53"/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778;p53"/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779;p53"/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780;p53"/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781;p53"/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782;p53"/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783;p53"/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784;p53"/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785;p53"/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786;p53"/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787;p53"/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788;p53"/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789;p53"/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790;p53"/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791;p53"/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792;p53"/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793;p53"/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794;p53"/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795;p53"/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796;p53"/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797;p53"/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798;p53"/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799;p53"/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800;p53"/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801;p53"/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802;p53"/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803;p53"/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804;p53"/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805;p53"/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806;p53"/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807;p53"/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808;p53"/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809;p53"/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810;p53"/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811;p53"/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812;p53"/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813;p53"/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814;p53"/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815;p53"/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816;p53"/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817;p53"/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818;p53"/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819;p53"/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820;p53"/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821;p53"/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822;p53"/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823;p53"/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824;p53"/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825;p53"/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826;p53"/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827;p53"/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828;p53"/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829;p53"/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830;p53"/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831;p53"/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832;p53"/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833;p53"/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834;p53"/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835;p53"/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836;p53"/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837;p53"/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838;p53"/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839;p53"/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840;p53"/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841;p53"/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842;p53"/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843;p53"/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844;p53"/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845;p53"/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846;p53"/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847;p53"/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848;p53"/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849;p53"/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850;p53"/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851;p53"/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852;p53"/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853;p53"/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854;p53"/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855;p53"/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856;p53"/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857;p53"/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858;p53"/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859;p53"/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860;p53"/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861;p53"/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862;p53"/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863;p53"/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864;p53"/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865;p53"/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866;p53"/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867;p53"/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868;p53"/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869;p53"/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870;p53"/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871;p53"/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872;p53"/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873;p53"/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874;p53"/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875;p53"/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876;p53"/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877;p53"/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878;p53"/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879;p53"/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880;p53"/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881;p53"/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882;p53"/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883;p53"/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884;p53"/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885;p53"/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886;p53"/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887;p53"/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888;p53"/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889;p53"/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890;p53"/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891;p53"/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892;p53"/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893;p53"/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894;p53"/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895;p53"/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896;p53"/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897;p53"/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898;p53"/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899;p53"/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900;p53"/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901;p53"/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902;p53"/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903;p53"/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904;p53"/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905;p53"/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906;p53"/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907;p53"/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908;p53"/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909;p53"/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910;p53"/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911;p53"/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912;p53"/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913;p53"/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914;p53"/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915;p53"/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916;p53"/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917;p53"/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918;p53"/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919;p53"/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920;p53"/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921;p53"/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922;p53"/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923;p53"/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924;p53"/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925;p53"/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926;p53"/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927;p53"/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928;p53"/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929;p53"/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930;p53"/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931;p53"/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932;p53"/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933;p53"/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934;p53"/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935;p53"/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936;p53"/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937;p53"/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938;p53"/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939;p53"/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940;p53"/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941;p53"/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942;p53"/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943;p53"/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944;p53"/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945;p53"/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946;p53"/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947;p53"/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948;p53"/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949;p53"/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950;p53"/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951;p53"/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952;p53"/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953;p53"/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954;p53"/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955;p53"/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956;p53"/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957;p53"/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958;p53"/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959;p53"/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960;p53"/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961;p53"/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962;p53"/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963;p53"/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964;p53"/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965;p53"/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966;p53"/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967;p53"/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968;p53"/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969;p53"/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970;p53"/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971;p53"/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972;p53"/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973;p53"/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974;p53"/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975;p53"/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976;p53"/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977;p53"/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978;p53"/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979;p53"/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980;p53"/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981;p53"/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982;p53"/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983;p53"/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984;p53"/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985;p53"/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986;p53"/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987;p53"/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988;p53"/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989;p53"/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990;p53"/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991;p53"/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992;p53"/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993;p53"/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994;p53"/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995;p53"/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996;p53"/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997;p53"/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998;p53"/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999;p53"/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1000;p53"/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1001;p53"/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1002;p53"/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1003;p53"/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1004;p53"/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1005;p53"/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1006;p53"/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1007;p53"/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1008;p53"/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1009;p53"/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1010;p53"/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1011;p53"/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1012;p53"/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1013;p53"/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1014;p53"/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1015;p53"/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1016;p53"/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1017;p53"/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1018;p53"/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1019;p53"/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1020;p53"/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1021;p53"/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1022;p53"/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1023;p53"/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1024;p53"/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1025;p53"/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1026;p53"/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1027;p53"/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1028;p53"/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1029;p53"/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1030;p53"/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1031;p53"/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1032;p53"/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1033;p53"/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1034;p53"/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1035;p53"/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1036;p53"/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1037;p53"/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1038;p53"/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1039;p53"/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1040;p53"/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1041;p53"/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1042;p53"/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1043;p53"/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1044;p53"/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1045;p53"/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1046;p53"/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1047;p53"/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1048;p53"/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1049;p53"/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1050;p53"/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1051;p53"/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1052;p53"/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1053;p53"/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1054;p53"/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1055;p53"/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1056;p53"/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1057;p53"/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1058;p53"/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1059;p53"/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1060;p53"/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1061;p53"/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1062;p53"/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1063;p53"/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1064;p53"/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1065;p53"/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1066;p53"/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1067;p53"/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1068;p53"/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1069;p53"/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1070;p53"/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1071;p53"/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1072;p53"/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1073;p53"/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1074;p53"/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1075;p53"/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1076;p53"/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1077;p53"/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1078;p53"/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1079;p53"/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1080;p53"/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1081;p53"/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1082;p53"/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1083;p53"/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1084;p53"/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1085;p53"/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1086;p53"/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1087;p53"/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1088;p53"/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1089;p53"/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1090;p53"/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1091;p53"/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1092;p53"/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1093;p53"/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1094;p53"/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1095;p53"/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1096;p53"/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1097;p53"/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1098;p53"/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1099;p53"/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1100;p53"/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1101;p53"/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1102;p53"/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1103;p53"/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1104;p53"/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1105;p53"/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1106;p53"/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1107;p53"/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1108;p53"/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1109;p53"/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1110;p53"/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1111;p53"/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1112;p53"/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1113;p53"/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1114;p53"/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1115;p53"/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1116;p53"/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1117;p53"/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1118;p53"/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1119;p53"/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1120;p53"/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1121;p53"/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1122;p53"/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1123;p53"/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1124;p53"/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1125;p53"/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1126;p53"/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1127;p53"/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1128;p53"/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1129;p53"/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1130;p53"/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1131;p53"/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1132;p53"/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1133;p53"/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1134;p53"/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1135;p53"/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1136;p53"/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1137;p53"/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1138;p53"/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1139;p53"/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1140;p53"/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1141;p53"/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1142;p53"/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1143;p53"/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1144;p53"/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1145;p53"/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1146;p53"/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1147;p53"/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1148;p53"/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1149;p53"/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1150;p53"/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1151;p53"/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1152;p53"/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1153;p53"/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1154;p53"/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1155;p53"/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1156;p53"/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1157;p53"/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1158;p53"/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1159;p53"/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1160;p53"/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1161;p53"/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1162;p53"/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1163;p53"/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1164;p53"/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1165;p53"/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1166;p53"/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1167;p53"/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1168;p53"/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1169;p53"/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1170;p53"/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1171;p53"/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1172;p53"/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1173;p53"/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1174;p53"/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1175;p53"/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1176;p53"/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1177;p53"/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1178;p53"/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1179;p53"/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1180;p53"/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1181;p53"/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1182;p53"/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1183;p53"/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1184;p53"/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1185;p53"/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1186;p53"/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1187;p53"/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1188;p53"/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1189;p53"/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1190;p53"/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1191;p53"/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1192;p53"/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1193;p53"/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1194;p53"/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1195;p53"/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1196;p53"/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1197;p53"/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1198;p53"/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1199;p53"/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1200;p53"/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1201;p53"/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1202;p53"/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1203;p53"/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1204;p53"/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1205;p53"/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1206;p53"/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1207;p53"/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1208;p53"/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1209;p53"/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1210;p53"/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1211;p53"/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1212;p53"/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1213;p53"/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1214;p53"/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1215;p53"/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1216;p53"/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1217;p53"/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1218;p53"/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1219;p53"/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1220;p53"/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1221;p53"/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1222;p53"/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1223;p53"/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1224;p53"/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1225;p53"/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1226;p53"/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1227;p53"/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1228;p53"/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1229;p53"/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1230;p53"/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1231;p53"/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1232;p53"/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1233;p53"/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1234;p53"/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1235;p53"/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1236;p53"/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1237;p53"/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1238;p53"/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1239;p53"/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1240;p53"/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1241;p53"/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1242;p53"/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1243;p53"/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1244;p53"/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1245;p53"/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1246;p53"/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1247;p53"/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1248;p53"/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1249;p53"/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1250;p53"/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1251;p53"/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1252;p53"/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1253;p53"/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1254;p53"/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6" name="Google Shape;1255;p53"/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1256;p53"/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1257;p53"/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9" name="Google Shape;1258;p53"/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1259;p53"/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1260;p53"/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1261;p53"/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1262;p53"/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1263;p53"/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1264;p53"/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1265;p53"/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1266;p53"/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1267;p53"/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1268;p53"/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1269;p53"/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1270;p53"/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1271;p53"/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1272;p53"/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1273;p53"/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1274;p53"/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1275;p53"/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1276;p53"/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1277;p53"/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1278;p53"/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1279;p53"/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1280;p53"/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1281;p53"/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1282;p53"/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1283;p53"/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1284;p53"/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1285;p53"/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1286;p53"/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1287;p53"/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1288;p53"/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1289;p53"/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1290;p53"/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1291;p53"/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1292;p53"/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1293;p53"/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1294;p53"/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1295;p53"/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1296;p53"/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1297;p53"/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1298;p53"/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1299;p53"/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1300;p53"/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1301;p53"/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1302;p53"/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1303;p53"/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1304;p53"/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1305;p53"/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1306;p53"/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1307;p53"/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1308;p53"/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1309;p53"/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1310;p53"/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1311;p53"/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1312;p53"/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1313;p53"/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1314;p53"/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1315;p53"/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1316;p53"/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1317;p53"/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1318;p53"/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1319;p53"/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1320;p53"/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1321;p53"/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1322;p53"/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1323;p53"/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1324;p53"/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1325;p53"/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1326;p53"/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1327;p53"/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1328;p53"/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1329;p53"/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1330;p53"/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1331;p53"/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1332;p53"/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1333;p53"/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1334;p53"/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1335;p53"/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1336;p53"/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1337;p53"/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1338;p53"/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1339;p53"/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1340;p53"/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1341;p53"/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1342;p53"/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1343;p53"/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1344;p53"/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1345;p53"/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1346;p53"/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1347;p53"/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1348;p53"/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1349;p53"/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1350;p53"/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1351;p53"/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1352;p53"/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1353;p53"/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1354;p53"/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1355;p53"/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1356;p53"/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1357;p53"/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1358;p53"/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1359;p53"/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1360;p53"/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1361;p53"/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1362;p53"/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1363;p53"/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1364;p53"/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1365;p53"/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1366;p53"/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1367;p53"/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1368;p53"/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369;p53"/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370;p53"/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371;p53"/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372;p53"/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373;p53"/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374;p53"/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375;p53"/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376;p53"/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377;p53"/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378;p53"/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379;p53"/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380;p53"/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381;p53"/>
            <p:cNvSpPr/>
            <p:nvPr/>
          </p:nvSpPr>
          <p:spPr>
            <a:xfrm>
              <a:off x="397720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382;p53"/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383;p53"/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384;p53"/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385;p53"/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386;p53"/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387;p53"/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388;p53"/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389;p53"/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390;p53"/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391;p53"/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392;p53"/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393;p53"/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394;p53"/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395;p53"/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396;p53"/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397;p53"/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398;p53"/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399;p53"/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400;p53"/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401;p53"/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402;p53"/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403;p53"/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404;p53"/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405;p53"/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406;p53"/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407;p53"/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408;p53"/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409;p53"/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410;p53"/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411;p53"/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412;p53"/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413;p53"/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414;p53"/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415;p53"/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416;p53"/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417;p53"/>
            <p:cNvSpPr/>
            <p:nvPr/>
          </p:nvSpPr>
          <p:spPr>
            <a:xfrm>
              <a:off x="419592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418;p53"/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419;p53"/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420;p53"/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421;p53"/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422;p53"/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423;p53"/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424;p53"/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425;p53"/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426;p53"/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427;p53"/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428;p53"/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429;p53"/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430;p53"/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431;p53"/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432;p53"/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433;p53"/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434;p53"/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435;p53"/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436;p53"/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437;p53"/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438;p53"/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439;p53"/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440;p53"/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441;p53"/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442;p53"/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443;p53"/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444;p53"/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445;p53"/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446;p53"/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447;p53"/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448;p53"/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449;p53"/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450;p53"/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451;p53"/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452;p53"/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453;p53"/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454;p53"/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455;p53"/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456;p53"/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457;p53"/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458;p53"/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459;p53"/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460;p53"/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461;p53"/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462;p53"/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463;p53"/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464;p53"/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465;p53"/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466;p53"/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467;p53"/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468;p53"/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469;p53"/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470;p53"/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471;p53"/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472;p53"/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473;p53"/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474;p53"/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475;p53"/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476;p53"/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477;p53"/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478;p53"/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479;p53"/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480;p53"/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481;p53"/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482;p53"/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483;p53"/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484;p53"/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485;p53"/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486;p53"/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487;p53"/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488;p53"/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489;p53"/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490;p53"/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491;p53"/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492;p53"/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493;p53"/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494;p53"/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495;p53"/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496;p53"/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497;p53"/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498;p53"/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499;p53"/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500;p53"/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501;p53"/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502;p53"/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503;p53"/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504;p53"/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505;p53"/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506;p53"/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507;p53"/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508;p53"/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509;p53"/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B6F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510;p53"/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511;p53"/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512;p53"/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513;p53"/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514;p53"/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515;p53"/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516;p53"/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517;p53"/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518;p53"/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519;p53"/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520;p53"/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521;p53"/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522;p53"/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523;p53"/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524;p53"/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525;p53"/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526;p53"/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527;p53"/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528;p53"/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529;p53"/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530;p53"/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531;p53"/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532;p53"/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533;p53"/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534;p53"/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535;p53"/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536;p53"/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537;p53"/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538;p53"/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539;p53"/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540;p53"/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541;p53"/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542;p53"/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543;p53"/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544;p53"/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545;p53"/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546;p53"/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547;p53"/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548;p53"/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549;p53"/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550;p53"/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551;p53"/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552;p53"/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553;p53"/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554;p53"/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555;p53"/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556;p53"/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557;p53"/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558;p53"/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559;p53"/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560;p53"/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561;p53"/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562;p53"/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563;p53"/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564;p53"/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565;p53"/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566;p53"/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567;p53"/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568;p53"/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569;p53"/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570;p53"/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571;p53"/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572;p53"/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573;p53"/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574;p53"/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575;p53"/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576;p53"/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577;p53"/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578;p53"/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579;p53"/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580;p53"/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581;p53"/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582;p53"/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583;p53"/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584;p53"/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585;p53"/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586;p53"/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587;p53"/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588;p53"/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589;p53"/>
            <p:cNvSpPr/>
            <p:nvPr/>
          </p:nvSpPr>
          <p:spPr>
            <a:xfrm>
              <a:off x="512495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590;p53"/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591;p53"/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592;p53"/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593;p53"/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594;p53"/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595;p53"/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596;p53"/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597;p53"/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598;p53"/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599;p53"/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600;p53"/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601;p53"/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602;p53"/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603;p53"/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604;p53"/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605;p53"/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606;p53"/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607;p53"/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608;p53"/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609;p53"/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610;p53"/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611;p53"/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612;p53"/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613;p53"/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614;p53"/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615;p53"/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616;p53"/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617;p53"/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618;p53"/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619;p53"/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620;p53"/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621;p53"/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622;p53"/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623;p53"/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624;p53"/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625;p53"/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626;p53"/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627;p53"/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628;p53"/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629;p53"/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630;p53"/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631;p53"/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632;p53"/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633;p53"/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634;p53"/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635;p53"/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636;p53"/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637;p53"/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638;p53"/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639;p53"/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640;p53"/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641;p53"/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642;p53"/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643;p53"/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644;p53"/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645;p53"/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646;p53"/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647;p53"/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648;p53"/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649;p53"/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650;p53"/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651;p53"/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652;p53"/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653;p53"/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654;p53"/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655;p53"/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656;p53"/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657;p53"/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658;p53"/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659;p53"/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660;p53"/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661;p53"/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662;p53"/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663;p53"/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664;p53"/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665;p53"/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666;p53"/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667;p53"/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668;p53"/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669;p53"/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670;p53"/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671;p53"/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672;p53"/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673;p53"/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674;p53"/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675;p53"/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676;p53"/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677;p53"/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678;p53"/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679;p53"/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680;p53"/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681;p53"/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682;p53"/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683;p53"/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684;p53"/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685;p53"/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686;p53"/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687;p53"/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688;p53"/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689;p53"/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690;p53"/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691;p53"/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692;p53"/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693;p53"/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694;p53"/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695;p53"/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696;p53"/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697;p53"/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698;p53"/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699;p53"/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700;p53"/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701;p53"/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702;p53"/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703;p53"/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704;p53"/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705;p53"/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706;p53"/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707;p53"/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708;p53"/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709;p53"/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710;p53"/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711;p53"/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712;p53"/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713;p53"/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714;p53"/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715;p53"/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716;p53"/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717;p53"/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718;p53"/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719;p53"/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720;p53"/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721;p53"/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722;p53"/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723;p53"/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724;p53"/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725;p53"/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726;p53"/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727;p53"/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728;p53"/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729;p53"/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730;p53"/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731;p53"/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732;p53"/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733;p53"/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734;p53"/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735;p53"/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736;p53"/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737;p53"/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738;p53"/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739;p53"/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740;p53"/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741;p53"/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742;p53"/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743;p53"/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744;p53"/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745;p53"/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746;p53"/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747;p53"/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748;p53"/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749;p53"/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750;p53"/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751;p53"/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752;p53"/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753;p53"/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754;p53"/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755;p53"/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756;p53"/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757;p53"/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758;p53"/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759;p53"/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760;p53"/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761;p53"/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762;p53"/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763;p53"/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764;p53"/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765;p53"/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766;p53"/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767;p53"/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768;p53"/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769;p53"/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770;p53"/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771;p53"/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772;p53"/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773;p53"/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774;p53"/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775;p53"/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776;p53"/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777;p53"/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778;p53"/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779;p53"/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780;p53"/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781;p53"/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782;p53"/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783;p53"/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784;p53"/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785;p53"/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786;p53"/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787;p53"/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788;p53"/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789;p53"/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790;p53"/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791;p53"/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792;p53"/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793;p53"/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794;p53"/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795;p53"/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796;p53"/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797;p53"/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798;p53"/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799;p53"/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800;p53"/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801;p53"/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802;p53"/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803;p53"/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804;p53"/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805;p53"/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806;p53"/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807;p53"/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808;p53"/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809;p53"/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810;p53"/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811;p53"/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812;p53"/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813;p53"/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814;p53"/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815;p53"/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816;p53"/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817;p53"/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818;p53"/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819;p53"/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1F5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820;p53"/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821;p53"/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822;p53"/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823;p53"/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824;p53"/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825;p53"/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826;p53"/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827;p53"/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828;p53"/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829;p53"/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830;p53"/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831;p53"/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832;p53"/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833;p53"/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834;p53"/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835;p53"/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836;p53"/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837;p53"/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838;p53"/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839;p53"/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840;p53"/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841;p53"/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842;p53"/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843;p53"/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844;p53"/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845;p53"/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846;p53"/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847;p53"/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848;p53"/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849;p53"/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850;p53"/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851;p53"/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852;p53"/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853;p53"/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854;p53"/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855;p53"/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856;p53"/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857;p53"/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858;p53"/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859;p53"/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860;p53"/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861;p53"/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862;p53"/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863;p53"/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864;p53"/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865;p53"/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866;p53"/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867;p53"/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868;p53"/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869;p53"/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870;p53"/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871;p53"/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872;p53"/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873;p53"/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874;p53"/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875;p53"/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876;p53"/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877;p53"/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878;p53"/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879;p53"/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880;p53"/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881;p53"/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882;p53"/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883;p53"/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884;p53"/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885;p53"/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886;p53"/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887;p53"/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888;p53"/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889;p53"/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890;p53"/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891;p53"/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892;p53"/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893;p53"/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894;p53"/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895;p53"/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896;p53"/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897;p53"/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898;p53"/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899;p53"/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900;p53"/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901;p53"/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902;p53"/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903;p53"/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904;p53"/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905;p53"/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906;p53"/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907;p53"/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908;p53"/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909;p53"/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910;p53"/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911;p53"/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912;p53"/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4" name="Google Shape;1913;p53"/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5" name="Google Shape;1914;p53"/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915;p53"/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916;p53"/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917;p53"/>
            <p:cNvSpPr/>
            <p:nvPr/>
          </p:nvSpPr>
          <p:spPr>
            <a:xfrm>
              <a:off x="4141237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918;p53"/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919;p53"/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920;p53"/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921;p53"/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922;p53"/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923;p53"/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924;p53"/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925;p53"/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926;p53"/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927;p53"/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928;p53"/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929;p53"/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930;p53"/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931;p53"/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932;p53"/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933;p53"/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934;p53"/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935;p53"/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936;p53"/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937;p53"/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938;p53"/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939;p53"/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940;p53"/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941;p53"/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942;p53"/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943;p53"/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944;p53"/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945;p53"/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946;p53"/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14A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 174"/>
          <p:cNvGrpSpPr/>
          <p:nvPr/>
        </p:nvGrpSpPr>
        <p:grpSpPr>
          <a:xfrm>
            <a:off x="2909484" y="2325942"/>
            <a:ext cx="3182792" cy="3175992"/>
            <a:chOff x="2980604" y="2061782"/>
            <a:chExt cx="3182792" cy="3175992"/>
          </a:xfrm>
        </p:grpSpPr>
        <p:grpSp>
          <p:nvGrpSpPr>
            <p:cNvPr id="176" name="Group 3"/>
            <p:cNvGrpSpPr/>
            <p:nvPr/>
          </p:nvGrpSpPr>
          <p:grpSpPr>
            <a:xfrm>
              <a:off x="3014075" y="2115124"/>
              <a:ext cx="3116897" cy="3089703"/>
              <a:chOff x="4018766" y="1431779"/>
              <a:chExt cx="4155863" cy="4119604"/>
            </a:xfrm>
          </p:grpSpPr>
          <p:sp>
            <p:nvSpPr>
              <p:cNvPr id="224" name="Line 109"/>
              <p:cNvSpPr>
                <a:spLocks noChangeShapeType="1"/>
              </p:cNvSpPr>
              <p:nvPr/>
            </p:nvSpPr>
            <p:spPr bwMode="auto">
              <a:xfrm>
                <a:off x="8171839" y="2975585"/>
                <a:ext cx="2789" cy="1036177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5" name="Line 110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6" name="Line 111"/>
              <p:cNvSpPr>
                <a:spLocks noChangeShapeType="1"/>
              </p:cNvSpPr>
              <p:nvPr/>
            </p:nvSpPr>
            <p:spPr bwMode="auto">
              <a:xfrm flipV="1">
                <a:off x="5506788" y="5547199"/>
                <a:ext cx="1182608" cy="278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7" name="Freeform 112"/>
              <p:cNvSpPr/>
              <p:nvPr/>
            </p:nvSpPr>
            <p:spPr bwMode="auto">
              <a:xfrm>
                <a:off x="4018766" y="1433174"/>
                <a:ext cx="4155863" cy="4116814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8" name="Freeform 113"/>
              <p:cNvSpPr/>
              <p:nvPr/>
            </p:nvSpPr>
            <p:spPr bwMode="auto">
              <a:xfrm>
                <a:off x="4018766" y="1431779"/>
                <a:ext cx="4155863" cy="4119603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9" name="Freeform 114"/>
              <p:cNvSpPr/>
              <p:nvPr/>
            </p:nvSpPr>
            <p:spPr bwMode="auto">
              <a:xfrm>
                <a:off x="4441325" y="1820869"/>
                <a:ext cx="1069647" cy="1059884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0" name="Freeform 115"/>
              <p:cNvSpPr/>
              <p:nvPr/>
            </p:nvSpPr>
            <p:spPr bwMode="auto">
              <a:xfrm>
                <a:off x="5131644" y="2536291"/>
                <a:ext cx="2620425" cy="2628793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1" name="Line 116"/>
              <p:cNvSpPr>
                <a:spLocks noChangeShapeType="1"/>
              </p:cNvSpPr>
              <p:nvPr/>
            </p:nvSpPr>
            <p:spPr bwMode="auto">
              <a:xfrm>
                <a:off x="4167987" y="3491582"/>
                <a:ext cx="1177028" cy="460212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2" name="Freeform 117"/>
              <p:cNvSpPr/>
              <p:nvPr/>
            </p:nvSpPr>
            <p:spPr bwMode="auto">
              <a:xfrm>
                <a:off x="5512366" y="2883543"/>
                <a:ext cx="1549384" cy="2278752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3" name="Freeform 118"/>
              <p:cNvSpPr/>
              <p:nvPr/>
            </p:nvSpPr>
            <p:spPr bwMode="auto">
              <a:xfrm>
                <a:off x="5934925" y="1579605"/>
                <a:ext cx="411403" cy="2681787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4" name="Freeform 119"/>
              <p:cNvSpPr/>
              <p:nvPr/>
            </p:nvSpPr>
            <p:spPr bwMode="auto">
              <a:xfrm>
                <a:off x="6347722" y="1953354"/>
                <a:ext cx="1824117" cy="1764150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5" name="Freeform 120"/>
              <p:cNvSpPr/>
              <p:nvPr/>
            </p:nvSpPr>
            <p:spPr bwMode="auto">
              <a:xfrm>
                <a:off x="4441325" y="1431779"/>
                <a:ext cx="3730515" cy="3016487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6" name="Freeform 121"/>
              <p:cNvSpPr/>
              <p:nvPr/>
            </p:nvSpPr>
            <p:spPr bwMode="auto">
              <a:xfrm>
                <a:off x="4018766" y="2883543"/>
                <a:ext cx="1493601" cy="1126824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7" name="Freeform 122"/>
              <p:cNvSpPr/>
              <p:nvPr/>
            </p:nvSpPr>
            <p:spPr bwMode="auto">
              <a:xfrm>
                <a:off x="4607281" y="4085675"/>
                <a:ext cx="2725019" cy="945528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8" name="Freeform 123"/>
              <p:cNvSpPr/>
              <p:nvPr/>
            </p:nvSpPr>
            <p:spPr bwMode="auto">
              <a:xfrm>
                <a:off x="4018766" y="1431779"/>
                <a:ext cx="2077931" cy="3971777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39" name="Line 124"/>
              <p:cNvSpPr>
                <a:spLocks noChangeShapeType="1"/>
              </p:cNvSpPr>
              <p:nvPr/>
            </p:nvSpPr>
            <p:spPr bwMode="auto">
              <a:xfrm flipH="1" flipV="1">
                <a:off x="6347722" y="3717504"/>
                <a:ext cx="1236997" cy="13136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0" name="Freeform 125"/>
              <p:cNvSpPr/>
              <p:nvPr/>
            </p:nvSpPr>
            <p:spPr bwMode="auto">
              <a:xfrm>
                <a:off x="4441325" y="1433174"/>
                <a:ext cx="2245282" cy="3970383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1" name="Freeform 126"/>
              <p:cNvSpPr/>
              <p:nvPr/>
            </p:nvSpPr>
            <p:spPr bwMode="auto">
              <a:xfrm>
                <a:off x="4608676" y="1951960"/>
                <a:ext cx="1733469" cy="1768333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2" name="Freeform 127"/>
              <p:cNvSpPr/>
              <p:nvPr/>
            </p:nvSpPr>
            <p:spPr bwMode="auto">
              <a:xfrm>
                <a:off x="5512366" y="1432823"/>
                <a:ext cx="2073748" cy="986323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3" name="Line 128"/>
              <p:cNvSpPr>
                <a:spLocks noChangeShapeType="1"/>
              </p:cNvSpPr>
              <p:nvPr/>
            </p:nvSpPr>
            <p:spPr bwMode="auto">
              <a:xfrm flipV="1">
                <a:off x="7584719" y="3981080"/>
                <a:ext cx="587121" cy="1050123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4" name="Line 129"/>
              <p:cNvSpPr>
                <a:spLocks noChangeShapeType="1"/>
              </p:cNvSpPr>
              <p:nvPr/>
            </p:nvSpPr>
            <p:spPr bwMode="auto">
              <a:xfrm flipV="1">
                <a:off x="6685212" y="5027019"/>
                <a:ext cx="902297" cy="524364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5" name="Line 130"/>
              <p:cNvSpPr>
                <a:spLocks noChangeShapeType="1"/>
              </p:cNvSpPr>
              <p:nvPr/>
            </p:nvSpPr>
            <p:spPr bwMode="auto">
              <a:xfrm>
                <a:off x="4607281" y="5033992"/>
                <a:ext cx="899508" cy="515996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6" name="Line 131"/>
              <p:cNvSpPr>
                <a:spLocks noChangeShapeType="1"/>
              </p:cNvSpPr>
              <p:nvPr/>
            </p:nvSpPr>
            <p:spPr bwMode="auto">
              <a:xfrm>
                <a:off x="4022950" y="4013156"/>
                <a:ext cx="584331" cy="1040360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47" name="Line 116"/>
              <p:cNvSpPr>
                <a:spLocks noChangeShapeType="1"/>
              </p:cNvSpPr>
              <p:nvPr/>
            </p:nvSpPr>
            <p:spPr bwMode="auto">
              <a:xfrm>
                <a:off x="5345015" y="3951793"/>
                <a:ext cx="583836" cy="309599"/>
              </a:xfrm>
              <a:prstGeom prst="line">
                <a:avLst/>
              </a:prstGeom>
              <a:noFill/>
              <a:ln w="9525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77" name="Group 168"/>
            <p:cNvGrpSpPr/>
            <p:nvPr/>
          </p:nvGrpSpPr>
          <p:grpSpPr>
            <a:xfrm>
              <a:off x="2980604" y="2061782"/>
              <a:ext cx="3182792" cy="3175992"/>
              <a:chOff x="3974139" y="1360656"/>
              <a:chExt cx="4243722" cy="423465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8" name="Freeform 133"/>
              <p:cNvSpPr/>
              <p:nvPr/>
            </p:nvSpPr>
            <p:spPr bwMode="auto">
              <a:xfrm>
                <a:off x="7477336" y="330749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3 h 272"/>
                  <a:gd name="T6" fmla="*/ 213 w 272"/>
                  <a:gd name="T7" fmla="*/ 249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49 h 272"/>
                  <a:gd name="T16" fmla="*/ 24 w 272"/>
                  <a:gd name="T17" fmla="*/ 213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4 w 272"/>
                  <a:gd name="T25" fmla="*/ 60 h 272"/>
                  <a:gd name="T26" fmla="*/ 60 w 272"/>
                  <a:gd name="T27" fmla="*/ 22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2 h 272"/>
                  <a:gd name="T36" fmla="*/ 250 w 272"/>
                  <a:gd name="T37" fmla="*/ 60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4" y="213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60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2"/>
                    </a:lnTo>
                    <a:lnTo>
                      <a:pt x="250" y="60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79" name="Freeform 134"/>
              <p:cNvSpPr/>
              <p:nvPr/>
            </p:nvSpPr>
            <p:spPr bwMode="auto">
              <a:xfrm>
                <a:off x="8123029" y="2926774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3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0" name="Freeform 136"/>
              <p:cNvSpPr/>
              <p:nvPr/>
            </p:nvSpPr>
            <p:spPr bwMode="auto">
              <a:xfrm>
                <a:off x="7718600" y="2501426"/>
                <a:ext cx="65546" cy="65546"/>
              </a:xfrm>
              <a:custGeom>
                <a:avLst/>
                <a:gdLst>
                  <a:gd name="T0" fmla="*/ 188 w 188"/>
                  <a:gd name="T1" fmla="*/ 93 h 188"/>
                  <a:gd name="T2" fmla="*/ 187 w 188"/>
                  <a:gd name="T3" fmla="*/ 113 h 188"/>
                  <a:gd name="T4" fmla="*/ 173 w 188"/>
                  <a:gd name="T5" fmla="*/ 146 h 188"/>
                  <a:gd name="T6" fmla="*/ 147 w 188"/>
                  <a:gd name="T7" fmla="*/ 172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2 w 188"/>
                  <a:gd name="T19" fmla="*/ 113 h 188"/>
                  <a:gd name="T20" fmla="*/ 0 w 188"/>
                  <a:gd name="T21" fmla="*/ 93 h 188"/>
                  <a:gd name="T22" fmla="*/ 2 w 188"/>
                  <a:gd name="T23" fmla="*/ 75 h 188"/>
                  <a:gd name="T24" fmla="*/ 16 w 188"/>
                  <a:gd name="T25" fmla="*/ 40 h 188"/>
                  <a:gd name="T26" fmla="*/ 41 w 188"/>
                  <a:gd name="T27" fmla="*/ 16 h 188"/>
                  <a:gd name="T28" fmla="*/ 74 w 188"/>
                  <a:gd name="T29" fmla="*/ 1 h 188"/>
                  <a:gd name="T30" fmla="*/ 94 w 188"/>
                  <a:gd name="T31" fmla="*/ 0 h 188"/>
                  <a:gd name="T32" fmla="*/ 113 w 188"/>
                  <a:gd name="T33" fmla="*/ 1 h 188"/>
                  <a:gd name="T34" fmla="*/ 147 w 188"/>
                  <a:gd name="T35" fmla="*/ 16 h 188"/>
                  <a:gd name="T36" fmla="*/ 173 w 188"/>
                  <a:gd name="T37" fmla="*/ 40 h 188"/>
                  <a:gd name="T38" fmla="*/ 187 w 188"/>
                  <a:gd name="T39" fmla="*/ 75 h 188"/>
                  <a:gd name="T40" fmla="*/ 188 w 188"/>
                  <a:gd name="T41" fmla="*/ 9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3"/>
                    </a:moveTo>
                    <a:lnTo>
                      <a:pt x="187" y="113"/>
                    </a:lnTo>
                    <a:lnTo>
                      <a:pt x="173" y="146"/>
                    </a:lnTo>
                    <a:lnTo>
                      <a:pt x="147" y="172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2" y="113"/>
                    </a:lnTo>
                    <a:lnTo>
                      <a:pt x="0" y="93"/>
                    </a:lnTo>
                    <a:lnTo>
                      <a:pt x="2" y="75"/>
                    </a:lnTo>
                    <a:lnTo>
                      <a:pt x="16" y="40"/>
                    </a:lnTo>
                    <a:lnTo>
                      <a:pt x="41" y="16"/>
                    </a:lnTo>
                    <a:lnTo>
                      <a:pt x="74" y="1"/>
                    </a:lnTo>
                    <a:lnTo>
                      <a:pt x="94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0"/>
                    </a:lnTo>
                    <a:lnTo>
                      <a:pt x="187" y="75"/>
                    </a:lnTo>
                    <a:lnTo>
                      <a:pt x="188" y="93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1" name="Freeform 137"/>
              <p:cNvSpPr/>
              <p:nvPr/>
            </p:nvSpPr>
            <p:spPr bwMode="auto">
              <a:xfrm>
                <a:off x="7241652" y="202447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2" name="Freeform 138"/>
              <p:cNvSpPr/>
              <p:nvPr/>
            </p:nvSpPr>
            <p:spPr bwMode="auto">
              <a:xfrm>
                <a:off x="7015729" y="511208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2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2" y="212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3" name="Freeform 139"/>
              <p:cNvSpPr/>
              <p:nvPr/>
            </p:nvSpPr>
            <p:spPr bwMode="auto">
              <a:xfrm>
                <a:off x="7534514" y="4983787"/>
                <a:ext cx="94832" cy="94832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5 h 272"/>
                  <a:gd name="T4" fmla="*/ 249 w 271"/>
                  <a:gd name="T5" fmla="*/ 213 h 272"/>
                  <a:gd name="T6" fmla="*/ 212 w 271"/>
                  <a:gd name="T7" fmla="*/ 250 h 272"/>
                  <a:gd name="T8" fmla="*/ 163 w 271"/>
                  <a:gd name="T9" fmla="*/ 271 h 272"/>
                  <a:gd name="T10" fmla="*/ 136 w 271"/>
                  <a:gd name="T11" fmla="*/ 272 h 272"/>
                  <a:gd name="T12" fmla="*/ 107 w 271"/>
                  <a:gd name="T13" fmla="*/ 271 h 272"/>
                  <a:gd name="T14" fmla="*/ 58 w 271"/>
                  <a:gd name="T15" fmla="*/ 250 h 272"/>
                  <a:gd name="T16" fmla="*/ 22 w 271"/>
                  <a:gd name="T17" fmla="*/ 213 h 272"/>
                  <a:gd name="T18" fmla="*/ 1 w 271"/>
                  <a:gd name="T19" fmla="*/ 165 h 272"/>
                  <a:gd name="T20" fmla="*/ 0 w 271"/>
                  <a:gd name="T21" fmla="*/ 136 h 272"/>
                  <a:gd name="T22" fmla="*/ 1 w 271"/>
                  <a:gd name="T23" fmla="*/ 109 h 272"/>
                  <a:gd name="T24" fmla="*/ 22 w 271"/>
                  <a:gd name="T25" fmla="*/ 60 h 272"/>
                  <a:gd name="T26" fmla="*/ 58 w 271"/>
                  <a:gd name="T27" fmla="*/ 24 h 272"/>
                  <a:gd name="T28" fmla="*/ 107 w 271"/>
                  <a:gd name="T29" fmla="*/ 3 h 272"/>
                  <a:gd name="T30" fmla="*/ 136 w 271"/>
                  <a:gd name="T31" fmla="*/ 0 h 272"/>
                  <a:gd name="T32" fmla="*/ 163 w 271"/>
                  <a:gd name="T33" fmla="*/ 3 h 272"/>
                  <a:gd name="T34" fmla="*/ 212 w 271"/>
                  <a:gd name="T35" fmla="*/ 24 h 272"/>
                  <a:gd name="T36" fmla="*/ 249 w 271"/>
                  <a:gd name="T37" fmla="*/ 60 h 272"/>
                  <a:gd name="T38" fmla="*/ 269 w 271"/>
                  <a:gd name="T39" fmla="*/ 109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5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8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8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4" name="Freeform 140"/>
              <p:cNvSpPr/>
              <p:nvPr/>
            </p:nvSpPr>
            <p:spPr bwMode="auto">
              <a:xfrm>
                <a:off x="6894400" y="3445560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4 h 272"/>
                  <a:gd name="T4" fmla="*/ 248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59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59 w 272"/>
                  <a:gd name="T27" fmla="*/ 24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4 h 272"/>
                  <a:gd name="T36" fmla="*/ 248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4"/>
                    </a:lnTo>
                    <a:lnTo>
                      <a:pt x="248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59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59" y="24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4"/>
                    </a:lnTo>
                    <a:lnTo>
                      <a:pt x="248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5" name="Freeform 141"/>
              <p:cNvSpPr/>
              <p:nvPr/>
            </p:nvSpPr>
            <p:spPr bwMode="auto">
              <a:xfrm>
                <a:off x="6194318" y="2731532"/>
                <a:ext cx="65546" cy="65546"/>
              </a:xfrm>
              <a:custGeom>
                <a:avLst/>
                <a:gdLst>
                  <a:gd name="T0" fmla="*/ 188 w 188"/>
                  <a:gd name="T1" fmla="*/ 95 h 189"/>
                  <a:gd name="T2" fmla="*/ 187 w 188"/>
                  <a:gd name="T3" fmla="*/ 114 h 189"/>
                  <a:gd name="T4" fmla="*/ 173 w 188"/>
                  <a:gd name="T5" fmla="*/ 148 h 189"/>
                  <a:gd name="T6" fmla="*/ 147 w 188"/>
                  <a:gd name="T7" fmla="*/ 174 h 189"/>
                  <a:gd name="T8" fmla="*/ 113 w 188"/>
                  <a:gd name="T9" fmla="*/ 188 h 189"/>
                  <a:gd name="T10" fmla="*/ 95 w 188"/>
                  <a:gd name="T11" fmla="*/ 189 h 189"/>
                  <a:gd name="T12" fmla="*/ 75 w 188"/>
                  <a:gd name="T13" fmla="*/ 188 h 189"/>
                  <a:gd name="T14" fmla="*/ 42 w 188"/>
                  <a:gd name="T15" fmla="*/ 174 h 189"/>
                  <a:gd name="T16" fmla="*/ 16 w 188"/>
                  <a:gd name="T17" fmla="*/ 148 h 189"/>
                  <a:gd name="T18" fmla="*/ 2 w 188"/>
                  <a:gd name="T19" fmla="*/ 114 h 189"/>
                  <a:gd name="T20" fmla="*/ 0 w 188"/>
                  <a:gd name="T21" fmla="*/ 95 h 189"/>
                  <a:gd name="T22" fmla="*/ 2 w 188"/>
                  <a:gd name="T23" fmla="*/ 75 h 189"/>
                  <a:gd name="T24" fmla="*/ 16 w 188"/>
                  <a:gd name="T25" fmla="*/ 41 h 189"/>
                  <a:gd name="T26" fmla="*/ 42 w 188"/>
                  <a:gd name="T27" fmla="*/ 16 h 189"/>
                  <a:gd name="T28" fmla="*/ 75 w 188"/>
                  <a:gd name="T29" fmla="*/ 1 h 189"/>
                  <a:gd name="T30" fmla="*/ 95 w 188"/>
                  <a:gd name="T31" fmla="*/ 0 h 189"/>
                  <a:gd name="T32" fmla="*/ 113 w 188"/>
                  <a:gd name="T33" fmla="*/ 1 h 189"/>
                  <a:gd name="T34" fmla="*/ 147 w 188"/>
                  <a:gd name="T35" fmla="*/ 16 h 189"/>
                  <a:gd name="T36" fmla="*/ 173 w 188"/>
                  <a:gd name="T37" fmla="*/ 41 h 189"/>
                  <a:gd name="T38" fmla="*/ 187 w 188"/>
                  <a:gd name="T39" fmla="*/ 75 h 189"/>
                  <a:gd name="T40" fmla="*/ 188 w 188"/>
                  <a:gd name="T41" fmla="*/ 9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9">
                    <a:moveTo>
                      <a:pt x="188" y="95"/>
                    </a:moveTo>
                    <a:lnTo>
                      <a:pt x="187" y="114"/>
                    </a:lnTo>
                    <a:lnTo>
                      <a:pt x="173" y="148"/>
                    </a:lnTo>
                    <a:lnTo>
                      <a:pt x="147" y="174"/>
                    </a:lnTo>
                    <a:lnTo>
                      <a:pt x="113" y="188"/>
                    </a:lnTo>
                    <a:lnTo>
                      <a:pt x="95" y="189"/>
                    </a:lnTo>
                    <a:lnTo>
                      <a:pt x="75" y="188"/>
                    </a:lnTo>
                    <a:lnTo>
                      <a:pt x="42" y="174"/>
                    </a:lnTo>
                    <a:lnTo>
                      <a:pt x="16" y="148"/>
                    </a:lnTo>
                    <a:lnTo>
                      <a:pt x="2" y="114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6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3" y="1"/>
                    </a:lnTo>
                    <a:lnTo>
                      <a:pt x="147" y="16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6" name="Freeform 142"/>
              <p:cNvSpPr/>
              <p:nvPr/>
            </p:nvSpPr>
            <p:spPr bwMode="auto">
              <a:xfrm>
                <a:off x="6466262" y="2698062"/>
                <a:ext cx="66940" cy="66940"/>
              </a:xfrm>
              <a:custGeom>
                <a:avLst/>
                <a:gdLst>
                  <a:gd name="T0" fmla="*/ 189 w 189"/>
                  <a:gd name="T1" fmla="*/ 95 h 190"/>
                  <a:gd name="T2" fmla="*/ 188 w 189"/>
                  <a:gd name="T3" fmla="*/ 114 h 190"/>
                  <a:gd name="T4" fmla="*/ 174 w 189"/>
                  <a:gd name="T5" fmla="*/ 148 h 190"/>
                  <a:gd name="T6" fmla="*/ 148 w 189"/>
                  <a:gd name="T7" fmla="*/ 174 h 190"/>
                  <a:gd name="T8" fmla="*/ 114 w 189"/>
                  <a:gd name="T9" fmla="*/ 188 h 190"/>
                  <a:gd name="T10" fmla="*/ 94 w 189"/>
                  <a:gd name="T11" fmla="*/ 190 h 190"/>
                  <a:gd name="T12" fmla="*/ 75 w 189"/>
                  <a:gd name="T13" fmla="*/ 188 h 190"/>
                  <a:gd name="T14" fmla="*/ 41 w 189"/>
                  <a:gd name="T15" fmla="*/ 174 h 190"/>
                  <a:gd name="T16" fmla="*/ 15 w 189"/>
                  <a:gd name="T17" fmla="*/ 148 h 190"/>
                  <a:gd name="T18" fmla="*/ 1 w 189"/>
                  <a:gd name="T19" fmla="*/ 114 h 190"/>
                  <a:gd name="T20" fmla="*/ 0 w 189"/>
                  <a:gd name="T21" fmla="*/ 95 h 190"/>
                  <a:gd name="T22" fmla="*/ 1 w 189"/>
                  <a:gd name="T23" fmla="*/ 76 h 190"/>
                  <a:gd name="T24" fmla="*/ 15 w 189"/>
                  <a:gd name="T25" fmla="*/ 42 h 190"/>
                  <a:gd name="T26" fmla="*/ 41 w 189"/>
                  <a:gd name="T27" fmla="*/ 16 h 190"/>
                  <a:gd name="T28" fmla="*/ 75 w 189"/>
                  <a:gd name="T29" fmla="*/ 2 h 190"/>
                  <a:gd name="T30" fmla="*/ 94 w 189"/>
                  <a:gd name="T31" fmla="*/ 0 h 190"/>
                  <a:gd name="T32" fmla="*/ 114 w 189"/>
                  <a:gd name="T33" fmla="*/ 2 h 190"/>
                  <a:gd name="T34" fmla="*/ 148 w 189"/>
                  <a:gd name="T35" fmla="*/ 16 h 190"/>
                  <a:gd name="T36" fmla="*/ 174 w 189"/>
                  <a:gd name="T37" fmla="*/ 42 h 190"/>
                  <a:gd name="T38" fmla="*/ 188 w 189"/>
                  <a:gd name="T39" fmla="*/ 76 h 190"/>
                  <a:gd name="T40" fmla="*/ 189 w 189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90">
                    <a:moveTo>
                      <a:pt x="189" y="95"/>
                    </a:moveTo>
                    <a:lnTo>
                      <a:pt x="188" y="114"/>
                    </a:lnTo>
                    <a:lnTo>
                      <a:pt x="174" y="148"/>
                    </a:lnTo>
                    <a:lnTo>
                      <a:pt x="148" y="174"/>
                    </a:lnTo>
                    <a:lnTo>
                      <a:pt x="114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4" y="2"/>
                    </a:lnTo>
                    <a:lnTo>
                      <a:pt x="148" y="16"/>
                    </a:lnTo>
                    <a:lnTo>
                      <a:pt x="174" y="42"/>
                    </a:lnTo>
                    <a:lnTo>
                      <a:pt x="188" y="76"/>
                    </a:lnTo>
                    <a:lnTo>
                      <a:pt x="189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7" name="Freeform 143"/>
              <p:cNvSpPr/>
              <p:nvPr/>
            </p:nvSpPr>
            <p:spPr bwMode="auto">
              <a:xfrm>
                <a:off x="6510889" y="2395438"/>
                <a:ext cx="52994" cy="54389"/>
              </a:xfrm>
              <a:custGeom>
                <a:avLst/>
                <a:gdLst>
                  <a:gd name="T0" fmla="*/ 154 w 154"/>
                  <a:gd name="T1" fmla="*/ 78 h 154"/>
                  <a:gd name="T2" fmla="*/ 153 w 154"/>
                  <a:gd name="T3" fmla="*/ 93 h 154"/>
                  <a:gd name="T4" fmla="*/ 141 w 154"/>
                  <a:gd name="T5" fmla="*/ 121 h 154"/>
                  <a:gd name="T6" fmla="*/ 120 w 154"/>
                  <a:gd name="T7" fmla="*/ 141 h 154"/>
                  <a:gd name="T8" fmla="*/ 92 w 154"/>
                  <a:gd name="T9" fmla="*/ 153 h 154"/>
                  <a:gd name="T10" fmla="*/ 76 w 154"/>
                  <a:gd name="T11" fmla="*/ 154 h 154"/>
                  <a:gd name="T12" fmla="*/ 60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1 h 154"/>
                  <a:gd name="T18" fmla="*/ 1 w 154"/>
                  <a:gd name="T19" fmla="*/ 93 h 154"/>
                  <a:gd name="T20" fmla="*/ 0 w 154"/>
                  <a:gd name="T21" fmla="*/ 78 h 154"/>
                  <a:gd name="T22" fmla="*/ 1 w 154"/>
                  <a:gd name="T23" fmla="*/ 62 h 154"/>
                  <a:gd name="T24" fmla="*/ 13 w 154"/>
                  <a:gd name="T25" fmla="*/ 34 h 154"/>
                  <a:gd name="T26" fmla="*/ 33 w 154"/>
                  <a:gd name="T27" fmla="*/ 13 h 154"/>
                  <a:gd name="T28" fmla="*/ 60 w 154"/>
                  <a:gd name="T29" fmla="*/ 1 h 154"/>
                  <a:gd name="T30" fmla="*/ 76 w 154"/>
                  <a:gd name="T31" fmla="*/ 0 h 154"/>
                  <a:gd name="T32" fmla="*/ 92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4 h 154"/>
                  <a:gd name="T38" fmla="*/ 153 w 154"/>
                  <a:gd name="T39" fmla="*/ 62 h 154"/>
                  <a:gd name="T40" fmla="*/ 154 w 154"/>
                  <a:gd name="T41" fmla="*/ 7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8"/>
                    </a:moveTo>
                    <a:lnTo>
                      <a:pt x="153" y="93"/>
                    </a:lnTo>
                    <a:lnTo>
                      <a:pt x="141" y="121"/>
                    </a:lnTo>
                    <a:lnTo>
                      <a:pt x="120" y="141"/>
                    </a:lnTo>
                    <a:lnTo>
                      <a:pt x="92" y="153"/>
                    </a:lnTo>
                    <a:lnTo>
                      <a:pt x="76" y="154"/>
                    </a:lnTo>
                    <a:lnTo>
                      <a:pt x="60" y="153"/>
                    </a:lnTo>
                    <a:lnTo>
                      <a:pt x="33" y="141"/>
                    </a:lnTo>
                    <a:lnTo>
                      <a:pt x="13" y="121"/>
                    </a:lnTo>
                    <a:lnTo>
                      <a:pt x="1" y="93"/>
                    </a:lnTo>
                    <a:lnTo>
                      <a:pt x="0" y="78"/>
                    </a:lnTo>
                    <a:lnTo>
                      <a:pt x="1" y="62"/>
                    </a:lnTo>
                    <a:lnTo>
                      <a:pt x="13" y="34"/>
                    </a:lnTo>
                    <a:lnTo>
                      <a:pt x="33" y="13"/>
                    </a:lnTo>
                    <a:lnTo>
                      <a:pt x="60" y="1"/>
                    </a:lnTo>
                    <a:lnTo>
                      <a:pt x="76" y="0"/>
                    </a:lnTo>
                    <a:lnTo>
                      <a:pt x="92" y="1"/>
                    </a:lnTo>
                    <a:lnTo>
                      <a:pt x="120" y="13"/>
                    </a:lnTo>
                    <a:lnTo>
                      <a:pt x="141" y="34"/>
                    </a:lnTo>
                    <a:lnTo>
                      <a:pt x="153" y="62"/>
                    </a:lnTo>
                    <a:lnTo>
                      <a:pt x="154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8" name="Freeform 144"/>
              <p:cNvSpPr/>
              <p:nvPr/>
            </p:nvSpPr>
            <p:spPr bwMode="auto">
              <a:xfrm>
                <a:off x="7368558" y="4798307"/>
                <a:ext cx="54389" cy="54389"/>
              </a:xfrm>
              <a:custGeom>
                <a:avLst/>
                <a:gdLst>
                  <a:gd name="T0" fmla="*/ 154 w 154"/>
                  <a:gd name="T1" fmla="*/ 76 h 154"/>
                  <a:gd name="T2" fmla="*/ 153 w 154"/>
                  <a:gd name="T3" fmla="*/ 92 h 154"/>
                  <a:gd name="T4" fmla="*/ 142 w 154"/>
                  <a:gd name="T5" fmla="*/ 120 h 154"/>
                  <a:gd name="T6" fmla="*/ 121 w 154"/>
                  <a:gd name="T7" fmla="*/ 141 h 154"/>
                  <a:gd name="T8" fmla="*/ 92 w 154"/>
                  <a:gd name="T9" fmla="*/ 152 h 154"/>
                  <a:gd name="T10" fmla="*/ 77 w 154"/>
                  <a:gd name="T11" fmla="*/ 154 h 154"/>
                  <a:gd name="T12" fmla="*/ 61 w 154"/>
                  <a:gd name="T13" fmla="*/ 152 h 154"/>
                  <a:gd name="T14" fmla="*/ 34 w 154"/>
                  <a:gd name="T15" fmla="*/ 141 h 154"/>
                  <a:gd name="T16" fmla="*/ 13 w 154"/>
                  <a:gd name="T17" fmla="*/ 120 h 154"/>
                  <a:gd name="T18" fmla="*/ 2 w 154"/>
                  <a:gd name="T19" fmla="*/ 92 h 154"/>
                  <a:gd name="T20" fmla="*/ 0 w 154"/>
                  <a:gd name="T21" fmla="*/ 76 h 154"/>
                  <a:gd name="T22" fmla="*/ 2 w 154"/>
                  <a:gd name="T23" fmla="*/ 60 h 154"/>
                  <a:gd name="T24" fmla="*/ 13 w 154"/>
                  <a:gd name="T25" fmla="*/ 33 h 154"/>
                  <a:gd name="T26" fmla="*/ 34 w 154"/>
                  <a:gd name="T27" fmla="*/ 12 h 154"/>
                  <a:gd name="T28" fmla="*/ 61 w 154"/>
                  <a:gd name="T29" fmla="*/ 1 h 154"/>
                  <a:gd name="T30" fmla="*/ 77 w 154"/>
                  <a:gd name="T31" fmla="*/ 0 h 154"/>
                  <a:gd name="T32" fmla="*/ 92 w 154"/>
                  <a:gd name="T33" fmla="*/ 1 h 154"/>
                  <a:gd name="T34" fmla="*/ 121 w 154"/>
                  <a:gd name="T35" fmla="*/ 12 h 154"/>
                  <a:gd name="T36" fmla="*/ 142 w 154"/>
                  <a:gd name="T37" fmla="*/ 33 h 154"/>
                  <a:gd name="T38" fmla="*/ 153 w 154"/>
                  <a:gd name="T39" fmla="*/ 60 h 154"/>
                  <a:gd name="T40" fmla="*/ 154 w 154"/>
                  <a:gd name="T41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6"/>
                    </a:moveTo>
                    <a:lnTo>
                      <a:pt x="153" y="92"/>
                    </a:lnTo>
                    <a:lnTo>
                      <a:pt x="142" y="120"/>
                    </a:lnTo>
                    <a:lnTo>
                      <a:pt x="121" y="141"/>
                    </a:lnTo>
                    <a:lnTo>
                      <a:pt x="92" y="152"/>
                    </a:lnTo>
                    <a:lnTo>
                      <a:pt x="77" y="154"/>
                    </a:lnTo>
                    <a:lnTo>
                      <a:pt x="61" y="152"/>
                    </a:lnTo>
                    <a:lnTo>
                      <a:pt x="34" y="141"/>
                    </a:lnTo>
                    <a:lnTo>
                      <a:pt x="13" y="120"/>
                    </a:lnTo>
                    <a:lnTo>
                      <a:pt x="2" y="92"/>
                    </a:lnTo>
                    <a:lnTo>
                      <a:pt x="0" y="76"/>
                    </a:lnTo>
                    <a:lnTo>
                      <a:pt x="2" y="60"/>
                    </a:lnTo>
                    <a:lnTo>
                      <a:pt x="13" y="33"/>
                    </a:lnTo>
                    <a:lnTo>
                      <a:pt x="34" y="12"/>
                    </a:lnTo>
                    <a:lnTo>
                      <a:pt x="61" y="1"/>
                    </a:lnTo>
                    <a:lnTo>
                      <a:pt x="77" y="0"/>
                    </a:lnTo>
                    <a:lnTo>
                      <a:pt x="92" y="1"/>
                    </a:lnTo>
                    <a:lnTo>
                      <a:pt x="121" y="12"/>
                    </a:lnTo>
                    <a:lnTo>
                      <a:pt x="142" y="33"/>
                    </a:lnTo>
                    <a:lnTo>
                      <a:pt x="153" y="60"/>
                    </a:lnTo>
                    <a:lnTo>
                      <a:pt x="154" y="7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89" name="Freeform 145"/>
              <p:cNvSpPr/>
              <p:nvPr/>
            </p:nvSpPr>
            <p:spPr bwMode="auto">
              <a:xfrm>
                <a:off x="5102359" y="5130218"/>
                <a:ext cx="52994" cy="52994"/>
              </a:xfrm>
              <a:custGeom>
                <a:avLst/>
                <a:gdLst>
                  <a:gd name="T0" fmla="*/ 154 w 154"/>
                  <a:gd name="T1" fmla="*/ 77 h 154"/>
                  <a:gd name="T2" fmla="*/ 152 w 154"/>
                  <a:gd name="T3" fmla="*/ 93 h 154"/>
                  <a:gd name="T4" fmla="*/ 141 w 154"/>
                  <a:gd name="T5" fmla="*/ 120 h 154"/>
                  <a:gd name="T6" fmla="*/ 120 w 154"/>
                  <a:gd name="T7" fmla="*/ 141 h 154"/>
                  <a:gd name="T8" fmla="*/ 93 w 154"/>
                  <a:gd name="T9" fmla="*/ 153 h 154"/>
                  <a:gd name="T10" fmla="*/ 77 w 154"/>
                  <a:gd name="T11" fmla="*/ 154 h 154"/>
                  <a:gd name="T12" fmla="*/ 62 w 154"/>
                  <a:gd name="T13" fmla="*/ 153 h 154"/>
                  <a:gd name="T14" fmla="*/ 33 w 154"/>
                  <a:gd name="T15" fmla="*/ 141 h 154"/>
                  <a:gd name="T16" fmla="*/ 13 w 154"/>
                  <a:gd name="T17" fmla="*/ 120 h 154"/>
                  <a:gd name="T18" fmla="*/ 1 w 154"/>
                  <a:gd name="T19" fmla="*/ 93 h 154"/>
                  <a:gd name="T20" fmla="*/ 0 w 154"/>
                  <a:gd name="T21" fmla="*/ 77 h 154"/>
                  <a:gd name="T22" fmla="*/ 1 w 154"/>
                  <a:gd name="T23" fmla="*/ 62 h 154"/>
                  <a:gd name="T24" fmla="*/ 13 w 154"/>
                  <a:gd name="T25" fmla="*/ 33 h 154"/>
                  <a:gd name="T26" fmla="*/ 33 w 154"/>
                  <a:gd name="T27" fmla="*/ 13 h 154"/>
                  <a:gd name="T28" fmla="*/ 62 w 154"/>
                  <a:gd name="T29" fmla="*/ 1 h 154"/>
                  <a:gd name="T30" fmla="*/ 77 w 154"/>
                  <a:gd name="T31" fmla="*/ 0 h 154"/>
                  <a:gd name="T32" fmla="*/ 93 w 154"/>
                  <a:gd name="T33" fmla="*/ 1 h 154"/>
                  <a:gd name="T34" fmla="*/ 120 w 154"/>
                  <a:gd name="T35" fmla="*/ 13 h 154"/>
                  <a:gd name="T36" fmla="*/ 141 w 154"/>
                  <a:gd name="T37" fmla="*/ 33 h 154"/>
                  <a:gd name="T38" fmla="*/ 152 w 154"/>
                  <a:gd name="T39" fmla="*/ 62 h 154"/>
                  <a:gd name="T40" fmla="*/ 154 w 154"/>
                  <a:gd name="T41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154">
                    <a:moveTo>
                      <a:pt x="154" y="77"/>
                    </a:moveTo>
                    <a:lnTo>
                      <a:pt x="152" y="93"/>
                    </a:lnTo>
                    <a:lnTo>
                      <a:pt x="141" y="120"/>
                    </a:lnTo>
                    <a:lnTo>
                      <a:pt x="120" y="141"/>
                    </a:lnTo>
                    <a:lnTo>
                      <a:pt x="93" y="153"/>
                    </a:lnTo>
                    <a:lnTo>
                      <a:pt x="77" y="154"/>
                    </a:lnTo>
                    <a:lnTo>
                      <a:pt x="62" y="153"/>
                    </a:lnTo>
                    <a:lnTo>
                      <a:pt x="33" y="141"/>
                    </a:lnTo>
                    <a:lnTo>
                      <a:pt x="13" y="120"/>
                    </a:lnTo>
                    <a:lnTo>
                      <a:pt x="1" y="93"/>
                    </a:lnTo>
                    <a:lnTo>
                      <a:pt x="0" y="77"/>
                    </a:lnTo>
                    <a:lnTo>
                      <a:pt x="1" y="62"/>
                    </a:lnTo>
                    <a:lnTo>
                      <a:pt x="13" y="33"/>
                    </a:lnTo>
                    <a:lnTo>
                      <a:pt x="33" y="13"/>
                    </a:lnTo>
                    <a:lnTo>
                      <a:pt x="62" y="1"/>
                    </a:lnTo>
                    <a:lnTo>
                      <a:pt x="77" y="0"/>
                    </a:lnTo>
                    <a:lnTo>
                      <a:pt x="93" y="1"/>
                    </a:lnTo>
                    <a:lnTo>
                      <a:pt x="120" y="13"/>
                    </a:lnTo>
                    <a:lnTo>
                      <a:pt x="141" y="33"/>
                    </a:lnTo>
                    <a:lnTo>
                      <a:pt x="152" y="62"/>
                    </a:lnTo>
                    <a:lnTo>
                      <a:pt x="154" y="7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0" name="Freeform 146"/>
              <p:cNvSpPr/>
              <p:nvPr/>
            </p:nvSpPr>
            <p:spPr bwMode="auto">
              <a:xfrm>
                <a:off x="4403671" y="2495848"/>
                <a:ext cx="79492" cy="79492"/>
              </a:xfrm>
              <a:custGeom>
                <a:avLst/>
                <a:gdLst>
                  <a:gd name="T0" fmla="*/ 228 w 228"/>
                  <a:gd name="T1" fmla="*/ 116 h 230"/>
                  <a:gd name="T2" fmla="*/ 227 w 228"/>
                  <a:gd name="T3" fmla="*/ 139 h 230"/>
                  <a:gd name="T4" fmla="*/ 210 w 228"/>
                  <a:gd name="T5" fmla="*/ 179 h 230"/>
                  <a:gd name="T6" fmla="*/ 179 w 228"/>
                  <a:gd name="T7" fmla="*/ 210 h 230"/>
                  <a:gd name="T8" fmla="*/ 137 w 228"/>
                  <a:gd name="T9" fmla="*/ 229 h 230"/>
                  <a:gd name="T10" fmla="*/ 114 w 228"/>
                  <a:gd name="T11" fmla="*/ 230 h 230"/>
                  <a:gd name="T12" fmla="*/ 91 w 228"/>
                  <a:gd name="T13" fmla="*/ 229 h 230"/>
                  <a:gd name="T14" fmla="*/ 49 w 228"/>
                  <a:gd name="T15" fmla="*/ 210 h 230"/>
                  <a:gd name="T16" fmla="*/ 18 w 228"/>
                  <a:gd name="T17" fmla="*/ 179 h 230"/>
                  <a:gd name="T18" fmla="*/ 1 w 228"/>
                  <a:gd name="T19" fmla="*/ 139 h 230"/>
                  <a:gd name="T20" fmla="*/ 0 w 228"/>
                  <a:gd name="T21" fmla="*/ 116 h 230"/>
                  <a:gd name="T22" fmla="*/ 1 w 228"/>
                  <a:gd name="T23" fmla="*/ 92 h 230"/>
                  <a:gd name="T24" fmla="*/ 18 w 228"/>
                  <a:gd name="T25" fmla="*/ 51 h 230"/>
                  <a:gd name="T26" fmla="*/ 49 w 228"/>
                  <a:gd name="T27" fmla="*/ 20 h 230"/>
                  <a:gd name="T28" fmla="*/ 91 w 228"/>
                  <a:gd name="T29" fmla="*/ 2 h 230"/>
                  <a:gd name="T30" fmla="*/ 114 w 228"/>
                  <a:gd name="T31" fmla="*/ 0 h 230"/>
                  <a:gd name="T32" fmla="*/ 137 w 228"/>
                  <a:gd name="T33" fmla="*/ 2 h 230"/>
                  <a:gd name="T34" fmla="*/ 179 w 228"/>
                  <a:gd name="T35" fmla="*/ 20 h 230"/>
                  <a:gd name="T36" fmla="*/ 210 w 228"/>
                  <a:gd name="T37" fmla="*/ 51 h 230"/>
                  <a:gd name="T38" fmla="*/ 227 w 228"/>
                  <a:gd name="T39" fmla="*/ 92 h 230"/>
                  <a:gd name="T40" fmla="*/ 228 w 228"/>
                  <a:gd name="T41" fmla="*/ 1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8" h="230">
                    <a:moveTo>
                      <a:pt x="228" y="116"/>
                    </a:moveTo>
                    <a:lnTo>
                      <a:pt x="227" y="139"/>
                    </a:lnTo>
                    <a:lnTo>
                      <a:pt x="210" y="179"/>
                    </a:lnTo>
                    <a:lnTo>
                      <a:pt x="179" y="210"/>
                    </a:lnTo>
                    <a:lnTo>
                      <a:pt x="137" y="229"/>
                    </a:lnTo>
                    <a:lnTo>
                      <a:pt x="114" y="230"/>
                    </a:lnTo>
                    <a:lnTo>
                      <a:pt x="91" y="229"/>
                    </a:lnTo>
                    <a:lnTo>
                      <a:pt x="49" y="210"/>
                    </a:lnTo>
                    <a:lnTo>
                      <a:pt x="18" y="179"/>
                    </a:lnTo>
                    <a:lnTo>
                      <a:pt x="1" y="139"/>
                    </a:lnTo>
                    <a:lnTo>
                      <a:pt x="0" y="116"/>
                    </a:lnTo>
                    <a:lnTo>
                      <a:pt x="1" y="92"/>
                    </a:lnTo>
                    <a:lnTo>
                      <a:pt x="18" y="51"/>
                    </a:lnTo>
                    <a:lnTo>
                      <a:pt x="49" y="20"/>
                    </a:lnTo>
                    <a:lnTo>
                      <a:pt x="91" y="2"/>
                    </a:lnTo>
                    <a:lnTo>
                      <a:pt x="114" y="0"/>
                    </a:lnTo>
                    <a:lnTo>
                      <a:pt x="137" y="2"/>
                    </a:lnTo>
                    <a:lnTo>
                      <a:pt x="179" y="20"/>
                    </a:lnTo>
                    <a:lnTo>
                      <a:pt x="210" y="51"/>
                    </a:lnTo>
                    <a:lnTo>
                      <a:pt x="227" y="92"/>
                    </a:lnTo>
                    <a:lnTo>
                      <a:pt x="228" y="11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1" name="Freeform 147"/>
              <p:cNvSpPr/>
              <p:nvPr/>
            </p:nvSpPr>
            <p:spPr bwMode="auto">
              <a:xfrm>
                <a:off x="6919502" y="2790105"/>
                <a:ext cx="94832" cy="96227"/>
              </a:xfrm>
              <a:custGeom>
                <a:avLst/>
                <a:gdLst>
                  <a:gd name="T0" fmla="*/ 271 w 271"/>
                  <a:gd name="T1" fmla="*/ 136 h 272"/>
                  <a:gd name="T2" fmla="*/ 269 w 271"/>
                  <a:gd name="T3" fmla="*/ 163 h 272"/>
                  <a:gd name="T4" fmla="*/ 249 w 271"/>
                  <a:gd name="T5" fmla="*/ 212 h 272"/>
                  <a:gd name="T6" fmla="*/ 212 w 271"/>
                  <a:gd name="T7" fmla="*/ 249 h 272"/>
                  <a:gd name="T8" fmla="*/ 163 w 271"/>
                  <a:gd name="T9" fmla="*/ 269 h 272"/>
                  <a:gd name="T10" fmla="*/ 136 w 271"/>
                  <a:gd name="T11" fmla="*/ 272 h 272"/>
                  <a:gd name="T12" fmla="*/ 107 w 271"/>
                  <a:gd name="T13" fmla="*/ 269 h 272"/>
                  <a:gd name="T14" fmla="*/ 58 w 271"/>
                  <a:gd name="T15" fmla="*/ 249 h 272"/>
                  <a:gd name="T16" fmla="*/ 22 w 271"/>
                  <a:gd name="T17" fmla="*/ 212 h 272"/>
                  <a:gd name="T18" fmla="*/ 1 w 271"/>
                  <a:gd name="T19" fmla="*/ 163 h 272"/>
                  <a:gd name="T20" fmla="*/ 0 w 271"/>
                  <a:gd name="T21" fmla="*/ 136 h 272"/>
                  <a:gd name="T22" fmla="*/ 1 w 271"/>
                  <a:gd name="T23" fmla="*/ 107 h 272"/>
                  <a:gd name="T24" fmla="*/ 22 w 271"/>
                  <a:gd name="T25" fmla="*/ 59 h 272"/>
                  <a:gd name="T26" fmla="*/ 58 w 271"/>
                  <a:gd name="T27" fmla="*/ 22 h 272"/>
                  <a:gd name="T28" fmla="*/ 107 w 271"/>
                  <a:gd name="T29" fmla="*/ 1 h 272"/>
                  <a:gd name="T30" fmla="*/ 136 w 271"/>
                  <a:gd name="T31" fmla="*/ 0 h 272"/>
                  <a:gd name="T32" fmla="*/ 163 w 271"/>
                  <a:gd name="T33" fmla="*/ 1 h 272"/>
                  <a:gd name="T34" fmla="*/ 212 w 271"/>
                  <a:gd name="T35" fmla="*/ 22 h 272"/>
                  <a:gd name="T36" fmla="*/ 249 w 271"/>
                  <a:gd name="T37" fmla="*/ 59 h 272"/>
                  <a:gd name="T38" fmla="*/ 269 w 271"/>
                  <a:gd name="T39" fmla="*/ 107 h 272"/>
                  <a:gd name="T40" fmla="*/ 271 w 271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2">
                    <a:moveTo>
                      <a:pt x="271" y="136"/>
                    </a:moveTo>
                    <a:lnTo>
                      <a:pt x="269" y="163"/>
                    </a:lnTo>
                    <a:lnTo>
                      <a:pt x="249" y="212"/>
                    </a:lnTo>
                    <a:lnTo>
                      <a:pt x="212" y="249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7" y="269"/>
                    </a:lnTo>
                    <a:lnTo>
                      <a:pt x="58" y="249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9"/>
                    </a:lnTo>
                    <a:lnTo>
                      <a:pt x="58" y="22"/>
                    </a:lnTo>
                    <a:lnTo>
                      <a:pt x="107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49" y="59"/>
                    </a:lnTo>
                    <a:lnTo>
                      <a:pt x="269" y="107"/>
                    </a:lnTo>
                    <a:lnTo>
                      <a:pt x="271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2" name="Freeform 148"/>
              <p:cNvSpPr/>
              <p:nvPr/>
            </p:nvSpPr>
            <p:spPr bwMode="auto">
              <a:xfrm>
                <a:off x="7286278" y="4039653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3" name="Freeform 150"/>
              <p:cNvSpPr/>
              <p:nvPr/>
            </p:nvSpPr>
            <p:spPr bwMode="auto">
              <a:xfrm>
                <a:off x="5961423" y="3106676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2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59 w 272"/>
                  <a:gd name="T15" fmla="*/ 248 h 272"/>
                  <a:gd name="T16" fmla="*/ 23 w 272"/>
                  <a:gd name="T17" fmla="*/ 212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7 h 272"/>
                  <a:gd name="T24" fmla="*/ 23 w 272"/>
                  <a:gd name="T25" fmla="*/ 59 h 272"/>
                  <a:gd name="T26" fmla="*/ 59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9"/>
                    </a:lnTo>
                    <a:lnTo>
                      <a:pt x="59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4" name="Freeform 154"/>
              <p:cNvSpPr/>
              <p:nvPr/>
            </p:nvSpPr>
            <p:spPr bwMode="auto">
              <a:xfrm>
                <a:off x="5071678" y="1790188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1 w 273"/>
                  <a:gd name="T3" fmla="*/ 165 h 273"/>
                  <a:gd name="T4" fmla="*/ 251 w 273"/>
                  <a:gd name="T5" fmla="*/ 213 h 273"/>
                  <a:gd name="T6" fmla="*/ 213 w 273"/>
                  <a:gd name="T7" fmla="*/ 251 h 273"/>
                  <a:gd name="T8" fmla="*/ 165 w 273"/>
                  <a:gd name="T9" fmla="*/ 271 h 273"/>
                  <a:gd name="T10" fmla="*/ 136 w 273"/>
                  <a:gd name="T11" fmla="*/ 273 h 273"/>
                  <a:gd name="T12" fmla="*/ 109 w 273"/>
                  <a:gd name="T13" fmla="*/ 271 h 273"/>
                  <a:gd name="T14" fmla="*/ 60 w 273"/>
                  <a:gd name="T15" fmla="*/ 251 h 273"/>
                  <a:gd name="T16" fmla="*/ 24 w 273"/>
                  <a:gd name="T17" fmla="*/ 213 h 273"/>
                  <a:gd name="T18" fmla="*/ 3 w 273"/>
                  <a:gd name="T19" fmla="*/ 165 h 273"/>
                  <a:gd name="T20" fmla="*/ 0 w 273"/>
                  <a:gd name="T21" fmla="*/ 137 h 273"/>
                  <a:gd name="T22" fmla="*/ 3 w 273"/>
                  <a:gd name="T23" fmla="*/ 109 h 273"/>
                  <a:gd name="T24" fmla="*/ 24 w 273"/>
                  <a:gd name="T25" fmla="*/ 60 h 273"/>
                  <a:gd name="T26" fmla="*/ 60 w 273"/>
                  <a:gd name="T27" fmla="*/ 24 h 273"/>
                  <a:gd name="T28" fmla="*/ 109 w 273"/>
                  <a:gd name="T29" fmla="*/ 3 h 273"/>
                  <a:gd name="T30" fmla="*/ 136 w 273"/>
                  <a:gd name="T31" fmla="*/ 0 h 273"/>
                  <a:gd name="T32" fmla="*/ 165 w 273"/>
                  <a:gd name="T33" fmla="*/ 3 h 273"/>
                  <a:gd name="T34" fmla="*/ 213 w 273"/>
                  <a:gd name="T35" fmla="*/ 24 h 273"/>
                  <a:gd name="T36" fmla="*/ 251 w 273"/>
                  <a:gd name="T37" fmla="*/ 60 h 273"/>
                  <a:gd name="T38" fmla="*/ 271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1" y="165"/>
                    </a:lnTo>
                    <a:lnTo>
                      <a:pt x="251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1" y="60"/>
                    </a:lnTo>
                    <a:lnTo>
                      <a:pt x="271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5" name="Freeform 155"/>
              <p:cNvSpPr/>
              <p:nvPr/>
            </p:nvSpPr>
            <p:spPr bwMode="auto">
              <a:xfrm>
                <a:off x="6052070" y="1526611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6" name="Freeform 156"/>
              <p:cNvSpPr/>
              <p:nvPr/>
            </p:nvSpPr>
            <p:spPr bwMode="auto">
              <a:xfrm>
                <a:off x="5647641" y="2611598"/>
                <a:ext cx="94832" cy="94832"/>
              </a:xfrm>
              <a:custGeom>
                <a:avLst/>
                <a:gdLst>
                  <a:gd name="T0" fmla="*/ 272 w 272"/>
                  <a:gd name="T1" fmla="*/ 136 h 270"/>
                  <a:gd name="T2" fmla="*/ 270 w 272"/>
                  <a:gd name="T3" fmla="*/ 163 h 270"/>
                  <a:gd name="T4" fmla="*/ 250 w 272"/>
                  <a:gd name="T5" fmla="*/ 212 h 270"/>
                  <a:gd name="T6" fmla="*/ 212 w 272"/>
                  <a:gd name="T7" fmla="*/ 248 h 270"/>
                  <a:gd name="T8" fmla="*/ 164 w 272"/>
                  <a:gd name="T9" fmla="*/ 269 h 270"/>
                  <a:gd name="T10" fmla="*/ 136 w 272"/>
                  <a:gd name="T11" fmla="*/ 270 h 270"/>
                  <a:gd name="T12" fmla="*/ 108 w 272"/>
                  <a:gd name="T13" fmla="*/ 269 h 270"/>
                  <a:gd name="T14" fmla="*/ 59 w 272"/>
                  <a:gd name="T15" fmla="*/ 248 h 270"/>
                  <a:gd name="T16" fmla="*/ 23 w 272"/>
                  <a:gd name="T17" fmla="*/ 212 h 270"/>
                  <a:gd name="T18" fmla="*/ 2 w 272"/>
                  <a:gd name="T19" fmla="*/ 163 h 270"/>
                  <a:gd name="T20" fmla="*/ 0 w 272"/>
                  <a:gd name="T21" fmla="*/ 136 h 270"/>
                  <a:gd name="T22" fmla="*/ 2 w 272"/>
                  <a:gd name="T23" fmla="*/ 107 h 270"/>
                  <a:gd name="T24" fmla="*/ 23 w 272"/>
                  <a:gd name="T25" fmla="*/ 58 h 270"/>
                  <a:gd name="T26" fmla="*/ 59 w 272"/>
                  <a:gd name="T27" fmla="*/ 22 h 270"/>
                  <a:gd name="T28" fmla="*/ 108 w 272"/>
                  <a:gd name="T29" fmla="*/ 1 h 270"/>
                  <a:gd name="T30" fmla="*/ 136 w 272"/>
                  <a:gd name="T31" fmla="*/ 0 h 270"/>
                  <a:gd name="T32" fmla="*/ 164 w 272"/>
                  <a:gd name="T33" fmla="*/ 1 h 270"/>
                  <a:gd name="T34" fmla="*/ 212 w 272"/>
                  <a:gd name="T35" fmla="*/ 22 h 270"/>
                  <a:gd name="T36" fmla="*/ 250 w 272"/>
                  <a:gd name="T37" fmla="*/ 58 h 270"/>
                  <a:gd name="T38" fmla="*/ 270 w 272"/>
                  <a:gd name="T39" fmla="*/ 107 h 270"/>
                  <a:gd name="T40" fmla="*/ 272 w 272"/>
                  <a:gd name="T41" fmla="*/ 13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0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2"/>
                    </a:lnTo>
                    <a:lnTo>
                      <a:pt x="212" y="248"/>
                    </a:lnTo>
                    <a:lnTo>
                      <a:pt x="164" y="269"/>
                    </a:lnTo>
                    <a:lnTo>
                      <a:pt x="136" y="270"/>
                    </a:lnTo>
                    <a:lnTo>
                      <a:pt x="108" y="269"/>
                    </a:lnTo>
                    <a:lnTo>
                      <a:pt x="59" y="248"/>
                    </a:lnTo>
                    <a:lnTo>
                      <a:pt x="23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7"/>
                    </a:lnTo>
                    <a:lnTo>
                      <a:pt x="23" y="58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4" y="1"/>
                    </a:lnTo>
                    <a:lnTo>
                      <a:pt x="212" y="22"/>
                    </a:lnTo>
                    <a:lnTo>
                      <a:pt x="250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7" name="Freeform 157"/>
              <p:cNvSpPr/>
              <p:nvPr/>
            </p:nvSpPr>
            <p:spPr bwMode="auto">
              <a:xfrm>
                <a:off x="6100881" y="202726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50 w 272"/>
                  <a:gd name="T5" fmla="*/ 213 h 272"/>
                  <a:gd name="T6" fmla="*/ 212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59 w 272"/>
                  <a:gd name="T15" fmla="*/ 249 h 272"/>
                  <a:gd name="T16" fmla="*/ 23 w 272"/>
                  <a:gd name="T17" fmla="*/ 213 h 272"/>
                  <a:gd name="T18" fmla="*/ 2 w 272"/>
                  <a:gd name="T19" fmla="*/ 163 h 272"/>
                  <a:gd name="T20" fmla="*/ 0 w 272"/>
                  <a:gd name="T21" fmla="*/ 136 h 272"/>
                  <a:gd name="T22" fmla="*/ 2 w 272"/>
                  <a:gd name="T23" fmla="*/ 108 h 272"/>
                  <a:gd name="T24" fmla="*/ 23 w 272"/>
                  <a:gd name="T25" fmla="*/ 60 h 272"/>
                  <a:gd name="T26" fmla="*/ 59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2 w 272"/>
                  <a:gd name="T35" fmla="*/ 22 h 272"/>
                  <a:gd name="T36" fmla="*/ 250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50" y="213"/>
                    </a:lnTo>
                    <a:lnTo>
                      <a:pt x="212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3" y="213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3" y="60"/>
                    </a:lnTo>
                    <a:lnTo>
                      <a:pt x="59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2" y="22"/>
                    </a:lnTo>
                    <a:lnTo>
                      <a:pt x="250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8" name="Freeform 158"/>
              <p:cNvSpPr/>
              <p:nvPr/>
            </p:nvSpPr>
            <p:spPr bwMode="auto">
              <a:xfrm>
                <a:off x="5007527" y="2698062"/>
                <a:ext cx="65546" cy="66940"/>
              </a:xfrm>
              <a:custGeom>
                <a:avLst/>
                <a:gdLst>
                  <a:gd name="T0" fmla="*/ 188 w 188"/>
                  <a:gd name="T1" fmla="*/ 95 h 190"/>
                  <a:gd name="T2" fmla="*/ 186 w 188"/>
                  <a:gd name="T3" fmla="*/ 114 h 190"/>
                  <a:gd name="T4" fmla="*/ 172 w 188"/>
                  <a:gd name="T5" fmla="*/ 148 h 190"/>
                  <a:gd name="T6" fmla="*/ 147 w 188"/>
                  <a:gd name="T7" fmla="*/ 174 h 190"/>
                  <a:gd name="T8" fmla="*/ 112 w 188"/>
                  <a:gd name="T9" fmla="*/ 188 h 190"/>
                  <a:gd name="T10" fmla="*/ 94 w 188"/>
                  <a:gd name="T11" fmla="*/ 190 h 190"/>
                  <a:gd name="T12" fmla="*/ 75 w 188"/>
                  <a:gd name="T13" fmla="*/ 188 h 190"/>
                  <a:gd name="T14" fmla="*/ 41 w 188"/>
                  <a:gd name="T15" fmla="*/ 174 h 190"/>
                  <a:gd name="T16" fmla="*/ 15 w 188"/>
                  <a:gd name="T17" fmla="*/ 148 h 190"/>
                  <a:gd name="T18" fmla="*/ 1 w 188"/>
                  <a:gd name="T19" fmla="*/ 114 h 190"/>
                  <a:gd name="T20" fmla="*/ 0 w 188"/>
                  <a:gd name="T21" fmla="*/ 95 h 190"/>
                  <a:gd name="T22" fmla="*/ 1 w 188"/>
                  <a:gd name="T23" fmla="*/ 76 h 190"/>
                  <a:gd name="T24" fmla="*/ 15 w 188"/>
                  <a:gd name="T25" fmla="*/ 42 h 190"/>
                  <a:gd name="T26" fmla="*/ 41 w 188"/>
                  <a:gd name="T27" fmla="*/ 16 h 190"/>
                  <a:gd name="T28" fmla="*/ 75 w 188"/>
                  <a:gd name="T29" fmla="*/ 2 h 190"/>
                  <a:gd name="T30" fmla="*/ 94 w 188"/>
                  <a:gd name="T31" fmla="*/ 0 h 190"/>
                  <a:gd name="T32" fmla="*/ 112 w 188"/>
                  <a:gd name="T33" fmla="*/ 2 h 190"/>
                  <a:gd name="T34" fmla="*/ 147 w 188"/>
                  <a:gd name="T35" fmla="*/ 16 h 190"/>
                  <a:gd name="T36" fmla="*/ 172 w 188"/>
                  <a:gd name="T37" fmla="*/ 42 h 190"/>
                  <a:gd name="T38" fmla="*/ 186 w 188"/>
                  <a:gd name="T39" fmla="*/ 76 h 190"/>
                  <a:gd name="T40" fmla="*/ 188 w 188"/>
                  <a:gd name="T41" fmla="*/ 9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90">
                    <a:moveTo>
                      <a:pt x="188" y="95"/>
                    </a:moveTo>
                    <a:lnTo>
                      <a:pt x="186" y="114"/>
                    </a:lnTo>
                    <a:lnTo>
                      <a:pt x="172" y="148"/>
                    </a:lnTo>
                    <a:lnTo>
                      <a:pt x="147" y="174"/>
                    </a:lnTo>
                    <a:lnTo>
                      <a:pt x="112" y="188"/>
                    </a:lnTo>
                    <a:lnTo>
                      <a:pt x="94" y="190"/>
                    </a:lnTo>
                    <a:lnTo>
                      <a:pt x="75" y="188"/>
                    </a:lnTo>
                    <a:lnTo>
                      <a:pt x="41" y="174"/>
                    </a:lnTo>
                    <a:lnTo>
                      <a:pt x="15" y="148"/>
                    </a:lnTo>
                    <a:lnTo>
                      <a:pt x="1" y="114"/>
                    </a:lnTo>
                    <a:lnTo>
                      <a:pt x="0" y="95"/>
                    </a:lnTo>
                    <a:lnTo>
                      <a:pt x="1" y="76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5" y="2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47" y="16"/>
                    </a:lnTo>
                    <a:lnTo>
                      <a:pt x="172" y="42"/>
                    </a:lnTo>
                    <a:lnTo>
                      <a:pt x="186" y="76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199" name="Freeform 159"/>
              <p:cNvSpPr/>
              <p:nvPr/>
            </p:nvSpPr>
            <p:spPr bwMode="auto">
              <a:xfrm>
                <a:off x="5163720" y="2303395"/>
                <a:ext cx="65546" cy="65546"/>
              </a:xfrm>
              <a:custGeom>
                <a:avLst/>
                <a:gdLst>
                  <a:gd name="T0" fmla="*/ 188 w 188"/>
                  <a:gd name="T1" fmla="*/ 95 h 188"/>
                  <a:gd name="T2" fmla="*/ 187 w 188"/>
                  <a:gd name="T3" fmla="*/ 113 h 188"/>
                  <a:gd name="T4" fmla="*/ 173 w 188"/>
                  <a:gd name="T5" fmla="*/ 148 h 188"/>
                  <a:gd name="T6" fmla="*/ 147 w 188"/>
                  <a:gd name="T7" fmla="*/ 173 h 188"/>
                  <a:gd name="T8" fmla="*/ 113 w 188"/>
                  <a:gd name="T9" fmla="*/ 187 h 188"/>
                  <a:gd name="T10" fmla="*/ 94 w 188"/>
                  <a:gd name="T11" fmla="*/ 188 h 188"/>
                  <a:gd name="T12" fmla="*/ 74 w 188"/>
                  <a:gd name="T13" fmla="*/ 187 h 188"/>
                  <a:gd name="T14" fmla="*/ 41 w 188"/>
                  <a:gd name="T15" fmla="*/ 173 h 188"/>
                  <a:gd name="T16" fmla="*/ 16 w 188"/>
                  <a:gd name="T17" fmla="*/ 148 h 188"/>
                  <a:gd name="T18" fmla="*/ 2 w 188"/>
                  <a:gd name="T19" fmla="*/ 113 h 188"/>
                  <a:gd name="T20" fmla="*/ 0 w 188"/>
                  <a:gd name="T21" fmla="*/ 95 h 188"/>
                  <a:gd name="T22" fmla="*/ 2 w 188"/>
                  <a:gd name="T23" fmla="*/ 75 h 188"/>
                  <a:gd name="T24" fmla="*/ 16 w 188"/>
                  <a:gd name="T25" fmla="*/ 42 h 188"/>
                  <a:gd name="T26" fmla="*/ 41 w 188"/>
                  <a:gd name="T27" fmla="*/ 16 h 188"/>
                  <a:gd name="T28" fmla="*/ 74 w 188"/>
                  <a:gd name="T29" fmla="*/ 2 h 188"/>
                  <a:gd name="T30" fmla="*/ 94 w 188"/>
                  <a:gd name="T31" fmla="*/ 0 h 188"/>
                  <a:gd name="T32" fmla="*/ 113 w 188"/>
                  <a:gd name="T33" fmla="*/ 2 h 188"/>
                  <a:gd name="T34" fmla="*/ 147 w 188"/>
                  <a:gd name="T35" fmla="*/ 16 h 188"/>
                  <a:gd name="T36" fmla="*/ 173 w 188"/>
                  <a:gd name="T37" fmla="*/ 42 h 188"/>
                  <a:gd name="T38" fmla="*/ 187 w 188"/>
                  <a:gd name="T39" fmla="*/ 75 h 188"/>
                  <a:gd name="T40" fmla="*/ 188 w 188"/>
                  <a:gd name="T41" fmla="*/ 9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5"/>
                    </a:moveTo>
                    <a:lnTo>
                      <a:pt x="187" y="113"/>
                    </a:lnTo>
                    <a:lnTo>
                      <a:pt x="173" y="148"/>
                    </a:lnTo>
                    <a:lnTo>
                      <a:pt x="147" y="173"/>
                    </a:lnTo>
                    <a:lnTo>
                      <a:pt x="113" y="187"/>
                    </a:lnTo>
                    <a:lnTo>
                      <a:pt x="94" y="188"/>
                    </a:lnTo>
                    <a:lnTo>
                      <a:pt x="74" y="187"/>
                    </a:lnTo>
                    <a:lnTo>
                      <a:pt x="41" y="173"/>
                    </a:lnTo>
                    <a:lnTo>
                      <a:pt x="16" y="148"/>
                    </a:lnTo>
                    <a:lnTo>
                      <a:pt x="2" y="113"/>
                    </a:lnTo>
                    <a:lnTo>
                      <a:pt x="0" y="95"/>
                    </a:lnTo>
                    <a:lnTo>
                      <a:pt x="2" y="75"/>
                    </a:lnTo>
                    <a:lnTo>
                      <a:pt x="16" y="42"/>
                    </a:lnTo>
                    <a:lnTo>
                      <a:pt x="41" y="16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113" y="2"/>
                    </a:lnTo>
                    <a:lnTo>
                      <a:pt x="147" y="16"/>
                    </a:lnTo>
                    <a:lnTo>
                      <a:pt x="173" y="42"/>
                    </a:lnTo>
                    <a:lnTo>
                      <a:pt x="187" y="75"/>
                    </a:lnTo>
                    <a:lnTo>
                      <a:pt x="188" y="95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0" name="Freeform 160"/>
              <p:cNvSpPr/>
              <p:nvPr/>
            </p:nvSpPr>
            <p:spPr bwMode="auto">
              <a:xfrm>
                <a:off x="6639191" y="1381574"/>
                <a:ext cx="94832" cy="94832"/>
              </a:xfrm>
              <a:custGeom>
                <a:avLst/>
                <a:gdLst>
                  <a:gd name="T0" fmla="*/ 271 w 271"/>
                  <a:gd name="T1" fmla="*/ 137 h 273"/>
                  <a:gd name="T2" fmla="*/ 270 w 271"/>
                  <a:gd name="T3" fmla="*/ 164 h 273"/>
                  <a:gd name="T4" fmla="*/ 249 w 271"/>
                  <a:gd name="T5" fmla="*/ 213 h 273"/>
                  <a:gd name="T6" fmla="*/ 213 w 271"/>
                  <a:gd name="T7" fmla="*/ 249 h 273"/>
                  <a:gd name="T8" fmla="*/ 164 w 271"/>
                  <a:gd name="T9" fmla="*/ 270 h 273"/>
                  <a:gd name="T10" fmla="*/ 136 w 271"/>
                  <a:gd name="T11" fmla="*/ 273 h 273"/>
                  <a:gd name="T12" fmla="*/ 108 w 271"/>
                  <a:gd name="T13" fmla="*/ 270 h 273"/>
                  <a:gd name="T14" fmla="*/ 59 w 271"/>
                  <a:gd name="T15" fmla="*/ 249 h 273"/>
                  <a:gd name="T16" fmla="*/ 22 w 271"/>
                  <a:gd name="T17" fmla="*/ 213 h 273"/>
                  <a:gd name="T18" fmla="*/ 2 w 271"/>
                  <a:gd name="T19" fmla="*/ 164 h 273"/>
                  <a:gd name="T20" fmla="*/ 0 w 271"/>
                  <a:gd name="T21" fmla="*/ 137 h 273"/>
                  <a:gd name="T22" fmla="*/ 2 w 271"/>
                  <a:gd name="T23" fmla="*/ 108 h 273"/>
                  <a:gd name="T24" fmla="*/ 22 w 271"/>
                  <a:gd name="T25" fmla="*/ 60 h 273"/>
                  <a:gd name="T26" fmla="*/ 59 w 271"/>
                  <a:gd name="T27" fmla="*/ 23 h 273"/>
                  <a:gd name="T28" fmla="*/ 108 w 271"/>
                  <a:gd name="T29" fmla="*/ 2 h 273"/>
                  <a:gd name="T30" fmla="*/ 136 w 271"/>
                  <a:gd name="T31" fmla="*/ 0 h 273"/>
                  <a:gd name="T32" fmla="*/ 164 w 271"/>
                  <a:gd name="T33" fmla="*/ 2 h 273"/>
                  <a:gd name="T34" fmla="*/ 213 w 271"/>
                  <a:gd name="T35" fmla="*/ 23 h 273"/>
                  <a:gd name="T36" fmla="*/ 249 w 271"/>
                  <a:gd name="T37" fmla="*/ 60 h 273"/>
                  <a:gd name="T38" fmla="*/ 270 w 271"/>
                  <a:gd name="T39" fmla="*/ 108 h 273"/>
                  <a:gd name="T40" fmla="*/ 271 w 271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73">
                    <a:moveTo>
                      <a:pt x="271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4" y="270"/>
                    </a:lnTo>
                    <a:lnTo>
                      <a:pt x="136" y="273"/>
                    </a:lnTo>
                    <a:lnTo>
                      <a:pt x="108" y="270"/>
                    </a:lnTo>
                    <a:lnTo>
                      <a:pt x="59" y="249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8"/>
                    </a:lnTo>
                    <a:lnTo>
                      <a:pt x="22" y="60"/>
                    </a:lnTo>
                    <a:lnTo>
                      <a:pt x="59" y="23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4" y="2"/>
                    </a:lnTo>
                    <a:lnTo>
                      <a:pt x="213" y="23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1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1" name="Freeform 162"/>
              <p:cNvSpPr/>
              <p:nvPr/>
            </p:nvSpPr>
            <p:spPr bwMode="auto">
              <a:xfrm>
                <a:off x="4562654" y="1900360"/>
                <a:ext cx="94832" cy="94832"/>
              </a:xfrm>
              <a:custGeom>
                <a:avLst/>
                <a:gdLst>
                  <a:gd name="T0" fmla="*/ 272 w 272"/>
                  <a:gd name="T1" fmla="*/ 137 h 273"/>
                  <a:gd name="T2" fmla="*/ 271 w 272"/>
                  <a:gd name="T3" fmla="*/ 165 h 273"/>
                  <a:gd name="T4" fmla="*/ 250 w 272"/>
                  <a:gd name="T5" fmla="*/ 213 h 273"/>
                  <a:gd name="T6" fmla="*/ 213 w 272"/>
                  <a:gd name="T7" fmla="*/ 251 h 273"/>
                  <a:gd name="T8" fmla="*/ 165 w 272"/>
                  <a:gd name="T9" fmla="*/ 271 h 273"/>
                  <a:gd name="T10" fmla="*/ 136 w 272"/>
                  <a:gd name="T11" fmla="*/ 273 h 273"/>
                  <a:gd name="T12" fmla="*/ 109 w 272"/>
                  <a:gd name="T13" fmla="*/ 271 h 273"/>
                  <a:gd name="T14" fmla="*/ 60 w 272"/>
                  <a:gd name="T15" fmla="*/ 251 h 273"/>
                  <a:gd name="T16" fmla="*/ 24 w 272"/>
                  <a:gd name="T17" fmla="*/ 213 h 273"/>
                  <a:gd name="T18" fmla="*/ 3 w 272"/>
                  <a:gd name="T19" fmla="*/ 165 h 273"/>
                  <a:gd name="T20" fmla="*/ 0 w 272"/>
                  <a:gd name="T21" fmla="*/ 137 h 273"/>
                  <a:gd name="T22" fmla="*/ 3 w 272"/>
                  <a:gd name="T23" fmla="*/ 109 h 273"/>
                  <a:gd name="T24" fmla="*/ 24 w 272"/>
                  <a:gd name="T25" fmla="*/ 60 h 273"/>
                  <a:gd name="T26" fmla="*/ 60 w 272"/>
                  <a:gd name="T27" fmla="*/ 24 h 273"/>
                  <a:gd name="T28" fmla="*/ 109 w 272"/>
                  <a:gd name="T29" fmla="*/ 3 h 273"/>
                  <a:gd name="T30" fmla="*/ 136 w 272"/>
                  <a:gd name="T31" fmla="*/ 0 h 273"/>
                  <a:gd name="T32" fmla="*/ 165 w 272"/>
                  <a:gd name="T33" fmla="*/ 3 h 273"/>
                  <a:gd name="T34" fmla="*/ 213 w 272"/>
                  <a:gd name="T35" fmla="*/ 24 h 273"/>
                  <a:gd name="T36" fmla="*/ 250 w 272"/>
                  <a:gd name="T37" fmla="*/ 60 h 273"/>
                  <a:gd name="T38" fmla="*/ 271 w 272"/>
                  <a:gd name="T39" fmla="*/ 109 h 273"/>
                  <a:gd name="T40" fmla="*/ 272 w 272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3">
                    <a:moveTo>
                      <a:pt x="272" y="137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3" y="251"/>
                    </a:lnTo>
                    <a:lnTo>
                      <a:pt x="165" y="271"/>
                    </a:lnTo>
                    <a:lnTo>
                      <a:pt x="136" y="273"/>
                    </a:lnTo>
                    <a:lnTo>
                      <a:pt x="109" y="271"/>
                    </a:lnTo>
                    <a:lnTo>
                      <a:pt x="60" y="251"/>
                    </a:lnTo>
                    <a:lnTo>
                      <a:pt x="24" y="213"/>
                    </a:lnTo>
                    <a:lnTo>
                      <a:pt x="3" y="165"/>
                    </a:lnTo>
                    <a:lnTo>
                      <a:pt x="0" y="137"/>
                    </a:lnTo>
                    <a:lnTo>
                      <a:pt x="3" y="109"/>
                    </a:lnTo>
                    <a:lnTo>
                      <a:pt x="24" y="60"/>
                    </a:lnTo>
                    <a:lnTo>
                      <a:pt x="60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5" y="3"/>
                    </a:lnTo>
                    <a:lnTo>
                      <a:pt x="213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2" name="Freeform 163"/>
              <p:cNvSpPr/>
              <p:nvPr/>
            </p:nvSpPr>
            <p:spPr bwMode="auto">
              <a:xfrm>
                <a:off x="5463556" y="2836127"/>
                <a:ext cx="94832" cy="94832"/>
              </a:xfrm>
              <a:custGeom>
                <a:avLst/>
                <a:gdLst>
                  <a:gd name="T0" fmla="*/ 273 w 273"/>
                  <a:gd name="T1" fmla="*/ 137 h 273"/>
                  <a:gd name="T2" fmla="*/ 270 w 273"/>
                  <a:gd name="T3" fmla="*/ 164 h 273"/>
                  <a:gd name="T4" fmla="*/ 249 w 273"/>
                  <a:gd name="T5" fmla="*/ 213 h 273"/>
                  <a:gd name="T6" fmla="*/ 213 w 273"/>
                  <a:gd name="T7" fmla="*/ 251 h 273"/>
                  <a:gd name="T8" fmla="*/ 164 w 273"/>
                  <a:gd name="T9" fmla="*/ 270 h 273"/>
                  <a:gd name="T10" fmla="*/ 137 w 273"/>
                  <a:gd name="T11" fmla="*/ 273 h 273"/>
                  <a:gd name="T12" fmla="*/ 108 w 273"/>
                  <a:gd name="T13" fmla="*/ 270 h 273"/>
                  <a:gd name="T14" fmla="*/ 60 w 273"/>
                  <a:gd name="T15" fmla="*/ 251 h 273"/>
                  <a:gd name="T16" fmla="*/ 22 w 273"/>
                  <a:gd name="T17" fmla="*/ 213 h 273"/>
                  <a:gd name="T18" fmla="*/ 2 w 273"/>
                  <a:gd name="T19" fmla="*/ 164 h 273"/>
                  <a:gd name="T20" fmla="*/ 0 w 273"/>
                  <a:gd name="T21" fmla="*/ 137 h 273"/>
                  <a:gd name="T22" fmla="*/ 2 w 273"/>
                  <a:gd name="T23" fmla="*/ 109 h 273"/>
                  <a:gd name="T24" fmla="*/ 22 w 273"/>
                  <a:gd name="T25" fmla="*/ 60 h 273"/>
                  <a:gd name="T26" fmla="*/ 60 w 273"/>
                  <a:gd name="T27" fmla="*/ 22 h 273"/>
                  <a:gd name="T28" fmla="*/ 108 w 273"/>
                  <a:gd name="T29" fmla="*/ 3 h 273"/>
                  <a:gd name="T30" fmla="*/ 137 w 273"/>
                  <a:gd name="T31" fmla="*/ 0 h 273"/>
                  <a:gd name="T32" fmla="*/ 164 w 273"/>
                  <a:gd name="T33" fmla="*/ 3 h 273"/>
                  <a:gd name="T34" fmla="*/ 213 w 273"/>
                  <a:gd name="T35" fmla="*/ 22 h 273"/>
                  <a:gd name="T36" fmla="*/ 249 w 273"/>
                  <a:gd name="T37" fmla="*/ 60 h 273"/>
                  <a:gd name="T38" fmla="*/ 270 w 273"/>
                  <a:gd name="T39" fmla="*/ 109 h 273"/>
                  <a:gd name="T40" fmla="*/ 273 w 273"/>
                  <a:gd name="T41" fmla="*/ 137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3">
                    <a:moveTo>
                      <a:pt x="273" y="137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1"/>
                    </a:lnTo>
                    <a:lnTo>
                      <a:pt x="164" y="270"/>
                    </a:lnTo>
                    <a:lnTo>
                      <a:pt x="137" y="273"/>
                    </a:lnTo>
                    <a:lnTo>
                      <a:pt x="108" y="270"/>
                    </a:lnTo>
                    <a:lnTo>
                      <a:pt x="60" y="251"/>
                    </a:lnTo>
                    <a:lnTo>
                      <a:pt x="22" y="213"/>
                    </a:lnTo>
                    <a:lnTo>
                      <a:pt x="2" y="164"/>
                    </a:lnTo>
                    <a:lnTo>
                      <a:pt x="0" y="137"/>
                    </a:lnTo>
                    <a:lnTo>
                      <a:pt x="2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3"/>
                    </a:lnTo>
                    <a:lnTo>
                      <a:pt x="137" y="0"/>
                    </a:lnTo>
                    <a:lnTo>
                      <a:pt x="164" y="3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3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3" name="Freeform 164"/>
              <p:cNvSpPr/>
              <p:nvPr/>
            </p:nvSpPr>
            <p:spPr bwMode="auto">
              <a:xfrm>
                <a:off x="4280948" y="289469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4" name="Freeform 165"/>
              <p:cNvSpPr/>
              <p:nvPr/>
            </p:nvSpPr>
            <p:spPr bwMode="auto">
              <a:xfrm>
                <a:off x="4123360" y="3398144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0 h 272"/>
                  <a:gd name="T10" fmla="*/ 137 w 273"/>
                  <a:gd name="T11" fmla="*/ 272 h 272"/>
                  <a:gd name="T12" fmla="*/ 109 w 273"/>
                  <a:gd name="T13" fmla="*/ 270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7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7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7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5" name="Freeform 166"/>
              <p:cNvSpPr/>
              <p:nvPr/>
            </p:nvSpPr>
            <p:spPr bwMode="auto">
              <a:xfrm>
                <a:off x="5227871" y="427952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2 h 272"/>
                  <a:gd name="T6" fmla="*/ 213 w 272"/>
                  <a:gd name="T7" fmla="*/ 248 h 272"/>
                  <a:gd name="T8" fmla="*/ 163 w 272"/>
                  <a:gd name="T9" fmla="*/ 269 h 272"/>
                  <a:gd name="T10" fmla="*/ 136 w 272"/>
                  <a:gd name="T11" fmla="*/ 272 h 272"/>
                  <a:gd name="T12" fmla="*/ 108 w 272"/>
                  <a:gd name="T13" fmla="*/ 269 h 272"/>
                  <a:gd name="T14" fmla="*/ 60 w 272"/>
                  <a:gd name="T15" fmla="*/ 248 h 272"/>
                  <a:gd name="T16" fmla="*/ 22 w 272"/>
                  <a:gd name="T17" fmla="*/ 212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7 h 272"/>
                  <a:gd name="T24" fmla="*/ 22 w 272"/>
                  <a:gd name="T25" fmla="*/ 58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58 h 272"/>
                  <a:gd name="T38" fmla="*/ 270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3" y="269"/>
                    </a:lnTo>
                    <a:lnTo>
                      <a:pt x="136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7"/>
                    </a:lnTo>
                    <a:lnTo>
                      <a:pt x="22" y="58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58"/>
                    </a:lnTo>
                    <a:lnTo>
                      <a:pt x="270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6" name="Freeform 167"/>
              <p:cNvSpPr/>
              <p:nvPr/>
            </p:nvSpPr>
            <p:spPr bwMode="auto">
              <a:xfrm>
                <a:off x="5650430" y="4607249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4 h 272"/>
                  <a:gd name="T4" fmla="*/ 250 w 272"/>
                  <a:gd name="T5" fmla="*/ 212 h 272"/>
                  <a:gd name="T6" fmla="*/ 213 w 272"/>
                  <a:gd name="T7" fmla="*/ 250 h 272"/>
                  <a:gd name="T8" fmla="*/ 165 w 272"/>
                  <a:gd name="T9" fmla="*/ 270 h 272"/>
                  <a:gd name="T10" fmla="*/ 136 w 272"/>
                  <a:gd name="T11" fmla="*/ 272 h 272"/>
                  <a:gd name="T12" fmla="*/ 109 w 272"/>
                  <a:gd name="T13" fmla="*/ 270 h 272"/>
                  <a:gd name="T14" fmla="*/ 60 w 272"/>
                  <a:gd name="T15" fmla="*/ 250 h 272"/>
                  <a:gd name="T16" fmla="*/ 23 w 272"/>
                  <a:gd name="T17" fmla="*/ 212 h 272"/>
                  <a:gd name="T18" fmla="*/ 3 w 272"/>
                  <a:gd name="T19" fmla="*/ 164 h 272"/>
                  <a:gd name="T20" fmla="*/ 0 w 272"/>
                  <a:gd name="T21" fmla="*/ 136 h 272"/>
                  <a:gd name="T22" fmla="*/ 3 w 272"/>
                  <a:gd name="T23" fmla="*/ 108 h 272"/>
                  <a:gd name="T24" fmla="*/ 23 w 272"/>
                  <a:gd name="T25" fmla="*/ 59 h 272"/>
                  <a:gd name="T26" fmla="*/ 60 w 272"/>
                  <a:gd name="T27" fmla="*/ 23 h 272"/>
                  <a:gd name="T28" fmla="*/ 109 w 272"/>
                  <a:gd name="T29" fmla="*/ 2 h 272"/>
                  <a:gd name="T30" fmla="*/ 136 w 272"/>
                  <a:gd name="T31" fmla="*/ 0 h 272"/>
                  <a:gd name="T32" fmla="*/ 165 w 272"/>
                  <a:gd name="T33" fmla="*/ 2 h 272"/>
                  <a:gd name="T34" fmla="*/ 213 w 272"/>
                  <a:gd name="T35" fmla="*/ 23 h 272"/>
                  <a:gd name="T36" fmla="*/ 250 w 272"/>
                  <a:gd name="T37" fmla="*/ 59 h 272"/>
                  <a:gd name="T38" fmla="*/ 271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4"/>
                    </a:lnTo>
                    <a:lnTo>
                      <a:pt x="250" y="212"/>
                    </a:lnTo>
                    <a:lnTo>
                      <a:pt x="213" y="250"/>
                    </a:lnTo>
                    <a:lnTo>
                      <a:pt x="165" y="270"/>
                    </a:lnTo>
                    <a:lnTo>
                      <a:pt x="136" y="272"/>
                    </a:lnTo>
                    <a:lnTo>
                      <a:pt x="109" y="270"/>
                    </a:lnTo>
                    <a:lnTo>
                      <a:pt x="60" y="250"/>
                    </a:lnTo>
                    <a:lnTo>
                      <a:pt x="23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3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7" name="Freeform 168"/>
              <p:cNvSpPr/>
              <p:nvPr/>
            </p:nvSpPr>
            <p:spPr bwMode="auto">
              <a:xfrm>
                <a:off x="4414828" y="439387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8" name="Freeform 169"/>
              <p:cNvSpPr/>
              <p:nvPr/>
            </p:nvSpPr>
            <p:spPr bwMode="auto">
              <a:xfrm>
                <a:off x="5866591" y="4194452"/>
                <a:ext cx="132486" cy="131091"/>
              </a:xfrm>
              <a:custGeom>
                <a:avLst/>
                <a:gdLst>
                  <a:gd name="T0" fmla="*/ 377 w 377"/>
                  <a:gd name="T1" fmla="*/ 190 h 379"/>
                  <a:gd name="T2" fmla="*/ 377 w 377"/>
                  <a:gd name="T3" fmla="*/ 209 h 379"/>
                  <a:gd name="T4" fmla="*/ 369 w 377"/>
                  <a:gd name="T5" fmla="*/ 245 h 379"/>
                  <a:gd name="T6" fmla="*/ 355 w 377"/>
                  <a:gd name="T7" fmla="*/ 279 h 379"/>
                  <a:gd name="T8" fmla="*/ 334 w 377"/>
                  <a:gd name="T9" fmla="*/ 310 h 379"/>
                  <a:gd name="T10" fmla="*/ 308 w 377"/>
                  <a:gd name="T11" fmla="*/ 335 h 379"/>
                  <a:gd name="T12" fmla="*/ 279 w 377"/>
                  <a:gd name="T13" fmla="*/ 355 h 379"/>
                  <a:gd name="T14" fmla="*/ 245 w 377"/>
                  <a:gd name="T15" fmla="*/ 370 h 379"/>
                  <a:gd name="T16" fmla="*/ 207 w 377"/>
                  <a:gd name="T17" fmla="*/ 377 h 379"/>
                  <a:gd name="T18" fmla="*/ 188 w 377"/>
                  <a:gd name="T19" fmla="*/ 379 h 379"/>
                  <a:gd name="T20" fmla="*/ 168 w 377"/>
                  <a:gd name="T21" fmla="*/ 377 h 379"/>
                  <a:gd name="T22" fmla="*/ 132 w 377"/>
                  <a:gd name="T23" fmla="*/ 370 h 379"/>
                  <a:gd name="T24" fmla="*/ 98 w 377"/>
                  <a:gd name="T25" fmla="*/ 355 h 379"/>
                  <a:gd name="T26" fmla="*/ 69 w 377"/>
                  <a:gd name="T27" fmla="*/ 335 h 379"/>
                  <a:gd name="T28" fmla="*/ 43 w 377"/>
                  <a:gd name="T29" fmla="*/ 310 h 379"/>
                  <a:gd name="T30" fmla="*/ 22 w 377"/>
                  <a:gd name="T31" fmla="*/ 279 h 379"/>
                  <a:gd name="T32" fmla="*/ 8 w 377"/>
                  <a:gd name="T33" fmla="*/ 245 h 379"/>
                  <a:gd name="T34" fmla="*/ 0 w 377"/>
                  <a:gd name="T35" fmla="*/ 209 h 379"/>
                  <a:gd name="T36" fmla="*/ 0 w 377"/>
                  <a:gd name="T37" fmla="*/ 190 h 379"/>
                  <a:gd name="T38" fmla="*/ 0 w 377"/>
                  <a:gd name="T39" fmla="*/ 170 h 379"/>
                  <a:gd name="T40" fmla="*/ 8 w 377"/>
                  <a:gd name="T41" fmla="*/ 133 h 379"/>
                  <a:gd name="T42" fmla="*/ 22 w 377"/>
                  <a:gd name="T43" fmla="*/ 99 h 379"/>
                  <a:gd name="T44" fmla="*/ 43 w 377"/>
                  <a:gd name="T45" fmla="*/ 69 h 379"/>
                  <a:gd name="T46" fmla="*/ 69 w 377"/>
                  <a:gd name="T47" fmla="*/ 43 h 379"/>
                  <a:gd name="T48" fmla="*/ 98 w 377"/>
                  <a:gd name="T49" fmla="*/ 24 h 379"/>
                  <a:gd name="T50" fmla="*/ 132 w 377"/>
                  <a:gd name="T51" fmla="*/ 8 h 379"/>
                  <a:gd name="T52" fmla="*/ 168 w 377"/>
                  <a:gd name="T53" fmla="*/ 2 h 379"/>
                  <a:gd name="T54" fmla="*/ 188 w 377"/>
                  <a:gd name="T55" fmla="*/ 0 h 379"/>
                  <a:gd name="T56" fmla="*/ 207 w 377"/>
                  <a:gd name="T57" fmla="*/ 2 h 379"/>
                  <a:gd name="T58" fmla="*/ 245 w 377"/>
                  <a:gd name="T59" fmla="*/ 8 h 379"/>
                  <a:gd name="T60" fmla="*/ 279 w 377"/>
                  <a:gd name="T61" fmla="*/ 24 h 379"/>
                  <a:gd name="T62" fmla="*/ 308 w 377"/>
                  <a:gd name="T63" fmla="*/ 43 h 379"/>
                  <a:gd name="T64" fmla="*/ 334 w 377"/>
                  <a:gd name="T65" fmla="*/ 69 h 379"/>
                  <a:gd name="T66" fmla="*/ 355 w 377"/>
                  <a:gd name="T67" fmla="*/ 99 h 379"/>
                  <a:gd name="T68" fmla="*/ 369 w 377"/>
                  <a:gd name="T69" fmla="*/ 133 h 379"/>
                  <a:gd name="T70" fmla="*/ 377 w 377"/>
                  <a:gd name="T71" fmla="*/ 170 h 379"/>
                  <a:gd name="T72" fmla="*/ 377 w 377"/>
                  <a:gd name="T73" fmla="*/ 19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7" h="379">
                    <a:moveTo>
                      <a:pt x="377" y="190"/>
                    </a:moveTo>
                    <a:lnTo>
                      <a:pt x="377" y="209"/>
                    </a:lnTo>
                    <a:lnTo>
                      <a:pt x="369" y="245"/>
                    </a:lnTo>
                    <a:lnTo>
                      <a:pt x="355" y="279"/>
                    </a:lnTo>
                    <a:lnTo>
                      <a:pt x="334" y="310"/>
                    </a:lnTo>
                    <a:lnTo>
                      <a:pt x="308" y="335"/>
                    </a:lnTo>
                    <a:lnTo>
                      <a:pt x="279" y="355"/>
                    </a:lnTo>
                    <a:lnTo>
                      <a:pt x="245" y="370"/>
                    </a:lnTo>
                    <a:lnTo>
                      <a:pt x="207" y="377"/>
                    </a:lnTo>
                    <a:lnTo>
                      <a:pt x="188" y="379"/>
                    </a:lnTo>
                    <a:lnTo>
                      <a:pt x="168" y="377"/>
                    </a:lnTo>
                    <a:lnTo>
                      <a:pt x="132" y="370"/>
                    </a:lnTo>
                    <a:lnTo>
                      <a:pt x="98" y="355"/>
                    </a:lnTo>
                    <a:lnTo>
                      <a:pt x="69" y="335"/>
                    </a:lnTo>
                    <a:lnTo>
                      <a:pt x="43" y="310"/>
                    </a:lnTo>
                    <a:lnTo>
                      <a:pt x="22" y="279"/>
                    </a:lnTo>
                    <a:lnTo>
                      <a:pt x="8" y="245"/>
                    </a:lnTo>
                    <a:lnTo>
                      <a:pt x="0" y="209"/>
                    </a:lnTo>
                    <a:lnTo>
                      <a:pt x="0" y="190"/>
                    </a:lnTo>
                    <a:lnTo>
                      <a:pt x="0" y="170"/>
                    </a:lnTo>
                    <a:lnTo>
                      <a:pt x="8" y="133"/>
                    </a:lnTo>
                    <a:lnTo>
                      <a:pt x="22" y="99"/>
                    </a:lnTo>
                    <a:lnTo>
                      <a:pt x="43" y="69"/>
                    </a:lnTo>
                    <a:lnTo>
                      <a:pt x="69" y="43"/>
                    </a:lnTo>
                    <a:lnTo>
                      <a:pt x="98" y="24"/>
                    </a:lnTo>
                    <a:lnTo>
                      <a:pt x="132" y="8"/>
                    </a:lnTo>
                    <a:lnTo>
                      <a:pt x="168" y="2"/>
                    </a:lnTo>
                    <a:lnTo>
                      <a:pt x="188" y="0"/>
                    </a:lnTo>
                    <a:lnTo>
                      <a:pt x="207" y="2"/>
                    </a:lnTo>
                    <a:lnTo>
                      <a:pt x="245" y="8"/>
                    </a:lnTo>
                    <a:lnTo>
                      <a:pt x="279" y="24"/>
                    </a:lnTo>
                    <a:lnTo>
                      <a:pt x="308" y="43"/>
                    </a:lnTo>
                    <a:lnTo>
                      <a:pt x="334" y="69"/>
                    </a:lnTo>
                    <a:lnTo>
                      <a:pt x="355" y="99"/>
                    </a:lnTo>
                    <a:lnTo>
                      <a:pt x="369" y="133"/>
                    </a:lnTo>
                    <a:lnTo>
                      <a:pt x="377" y="170"/>
                    </a:lnTo>
                    <a:lnTo>
                      <a:pt x="377" y="190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09" name="Freeform 170"/>
              <p:cNvSpPr/>
              <p:nvPr/>
            </p:nvSpPr>
            <p:spPr bwMode="auto">
              <a:xfrm>
                <a:off x="4670037" y="3671483"/>
                <a:ext cx="65546" cy="65546"/>
              </a:xfrm>
              <a:custGeom>
                <a:avLst/>
                <a:gdLst>
                  <a:gd name="T0" fmla="*/ 189 w 189"/>
                  <a:gd name="T1" fmla="*/ 94 h 188"/>
                  <a:gd name="T2" fmla="*/ 188 w 189"/>
                  <a:gd name="T3" fmla="*/ 114 h 188"/>
                  <a:gd name="T4" fmla="*/ 174 w 189"/>
                  <a:gd name="T5" fmla="*/ 147 h 188"/>
                  <a:gd name="T6" fmla="*/ 148 w 189"/>
                  <a:gd name="T7" fmla="*/ 172 h 188"/>
                  <a:gd name="T8" fmla="*/ 114 w 189"/>
                  <a:gd name="T9" fmla="*/ 186 h 188"/>
                  <a:gd name="T10" fmla="*/ 95 w 189"/>
                  <a:gd name="T11" fmla="*/ 188 h 188"/>
                  <a:gd name="T12" fmla="*/ 75 w 189"/>
                  <a:gd name="T13" fmla="*/ 186 h 188"/>
                  <a:gd name="T14" fmla="*/ 42 w 189"/>
                  <a:gd name="T15" fmla="*/ 172 h 188"/>
                  <a:gd name="T16" fmla="*/ 16 w 189"/>
                  <a:gd name="T17" fmla="*/ 147 h 188"/>
                  <a:gd name="T18" fmla="*/ 1 w 189"/>
                  <a:gd name="T19" fmla="*/ 114 h 188"/>
                  <a:gd name="T20" fmla="*/ 0 w 189"/>
                  <a:gd name="T21" fmla="*/ 94 h 188"/>
                  <a:gd name="T22" fmla="*/ 1 w 189"/>
                  <a:gd name="T23" fmla="*/ 75 h 188"/>
                  <a:gd name="T24" fmla="*/ 16 w 189"/>
                  <a:gd name="T25" fmla="*/ 41 h 188"/>
                  <a:gd name="T26" fmla="*/ 42 w 189"/>
                  <a:gd name="T27" fmla="*/ 15 h 188"/>
                  <a:gd name="T28" fmla="*/ 75 w 189"/>
                  <a:gd name="T29" fmla="*/ 1 h 188"/>
                  <a:gd name="T30" fmla="*/ 95 w 189"/>
                  <a:gd name="T31" fmla="*/ 0 h 188"/>
                  <a:gd name="T32" fmla="*/ 114 w 189"/>
                  <a:gd name="T33" fmla="*/ 1 h 188"/>
                  <a:gd name="T34" fmla="*/ 148 w 189"/>
                  <a:gd name="T35" fmla="*/ 15 h 188"/>
                  <a:gd name="T36" fmla="*/ 174 w 189"/>
                  <a:gd name="T37" fmla="*/ 41 h 188"/>
                  <a:gd name="T38" fmla="*/ 188 w 189"/>
                  <a:gd name="T39" fmla="*/ 75 h 188"/>
                  <a:gd name="T40" fmla="*/ 189 w 189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9" h="188">
                    <a:moveTo>
                      <a:pt x="189" y="94"/>
                    </a:moveTo>
                    <a:lnTo>
                      <a:pt x="188" y="114"/>
                    </a:lnTo>
                    <a:lnTo>
                      <a:pt x="174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4" y="41"/>
                    </a:lnTo>
                    <a:lnTo>
                      <a:pt x="188" y="75"/>
                    </a:lnTo>
                    <a:lnTo>
                      <a:pt x="189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0" name="Freeform 171"/>
              <p:cNvSpPr/>
              <p:nvPr/>
            </p:nvSpPr>
            <p:spPr bwMode="auto">
              <a:xfrm>
                <a:off x="4767658" y="3382804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3 h 188"/>
                  <a:gd name="T4" fmla="*/ 172 w 188"/>
                  <a:gd name="T5" fmla="*/ 146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1 w 188"/>
                  <a:gd name="T15" fmla="*/ 172 h 188"/>
                  <a:gd name="T16" fmla="*/ 16 w 188"/>
                  <a:gd name="T17" fmla="*/ 146 h 188"/>
                  <a:gd name="T18" fmla="*/ 1 w 188"/>
                  <a:gd name="T19" fmla="*/ 113 h 188"/>
                  <a:gd name="T20" fmla="*/ 0 w 188"/>
                  <a:gd name="T21" fmla="*/ 94 h 188"/>
                  <a:gd name="T22" fmla="*/ 1 w 188"/>
                  <a:gd name="T23" fmla="*/ 75 h 188"/>
                  <a:gd name="T24" fmla="*/ 16 w 188"/>
                  <a:gd name="T25" fmla="*/ 41 h 188"/>
                  <a:gd name="T26" fmla="*/ 41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2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3"/>
                    </a:lnTo>
                    <a:lnTo>
                      <a:pt x="172" y="146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1" y="172"/>
                    </a:lnTo>
                    <a:lnTo>
                      <a:pt x="16" y="146"/>
                    </a:lnTo>
                    <a:lnTo>
                      <a:pt x="1" y="113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16" y="41"/>
                    </a:lnTo>
                    <a:lnTo>
                      <a:pt x="41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2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1" name="Freeform 172"/>
              <p:cNvSpPr/>
              <p:nvPr/>
            </p:nvSpPr>
            <p:spPr bwMode="auto">
              <a:xfrm>
                <a:off x="5294810" y="3919021"/>
                <a:ext cx="65546" cy="65546"/>
              </a:xfrm>
              <a:custGeom>
                <a:avLst/>
                <a:gdLst>
                  <a:gd name="T0" fmla="*/ 188 w 188"/>
                  <a:gd name="T1" fmla="*/ 94 h 188"/>
                  <a:gd name="T2" fmla="*/ 187 w 188"/>
                  <a:gd name="T3" fmla="*/ 114 h 188"/>
                  <a:gd name="T4" fmla="*/ 173 w 188"/>
                  <a:gd name="T5" fmla="*/ 147 h 188"/>
                  <a:gd name="T6" fmla="*/ 148 w 188"/>
                  <a:gd name="T7" fmla="*/ 172 h 188"/>
                  <a:gd name="T8" fmla="*/ 114 w 188"/>
                  <a:gd name="T9" fmla="*/ 186 h 188"/>
                  <a:gd name="T10" fmla="*/ 95 w 188"/>
                  <a:gd name="T11" fmla="*/ 188 h 188"/>
                  <a:gd name="T12" fmla="*/ 75 w 188"/>
                  <a:gd name="T13" fmla="*/ 186 h 188"/>
                  <a:gd name="T14" fmla="*/ 42 w 188"/>
                  <a:gd name="T15" fmla="*/ 172 h 188"/>
                  <a:gd name="T16" fmla="*/ 16 w 188"/>
                  <a:gd name="T17" fmla="*/ 147 h 188"/>
                  <a:gd name="T18" fmla="*/ 2 w 188"/>
                  <a:gd name="T19" fmla="*/ 114 h 188"/>
                  <a:gd name="T20" fmla="*/ 0 w 188"/>
                  <a:gd name="T21" fmla="*/ 94 h 188"/>
                  <a:gd name="T22" fmla="*/ 2 w 188"/>
                  <a:gd name="T23" fmla="*/ 75 h 188"/>
                  <a:gd name="T24" fmla="*/ 16 w 188"/>
                  <a:gd name="T25" fmla="*/ 41 h 188"/>
                  <a:gd name="T26" fmla="*/ 42 w 188"/>
                  <a:gd name="T27" fmla="*/ 15 h 188"/>
                  <a:gd name="T28" fmla="*/ 75 w 188"/>
                  <a:gd name="T29" fmla="*/ 1 h 188"/>
                  <a:gd name="T30" fmla="*/ 95 w 188"/>
                  <a:gd name="T31" fmla="*/ 0 h 188"/>
                  <a:gd name="T32" fmla="*/ 114 w 188"/>
                  <a:gd name="T33" fmla="*/ 1 h 188"/>
                  <a:gd name="T34" fmla="*/ 148 w 188"/>
                  <a:gd name="T35" fmla="*/ 15 h 188"/>
                  <a:gd name="T36" fmla="*/ 173 w 188"/>
                  <a:gd name="T37" fmla="*/ 41 h 188"/>
                  <a:gd name="T38" fmla="*/ 187 w 188"/>
                  <a:gd name="T39" fmla="*/ 75 h 188"/>
                  <a:gd name="T40" fmla="*/ 188 w 188"/>
                  <a:gd name="T41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188">
                    <a:moveTo>
                      <a:pt x="188" y="94"/>
                    </a:moveTo>
                    <a:lnTo>
                      <a:pt x="187" y="114"/>
                    </a:lnTo>
                    <a:lnTo>
                      <a:pt x="173" y="147"/>
                    </a:lnTo>
                    <a:lnTo>
                      <a:pt x="148" y="172"/>
                    </a:lnTo>
                    <a:lnTo>
                      <a:pt x="114" y="186"/>
                    </a:lnTo>
                    <a:lnTo>
                      <a:pt x="95" y="188"/>
                    </a:lnTo>
                    <a:lnTo>
                      <a:pt x="75" y="186"/>
                    </a:lnTo>
                    <a:lnTo>
                      <a:pt x="42" y="172"/>
                    </a:lnTo>
                    <a:lnTo>
                      <a:pt x="16" y="147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2" y="75"/>
                    </a:lnTo>
                    <a:lnTo>
                      <a:pt x="16" y="41"/>
                    </a:lnTo>
                    <a:lnTo>
                      <a:pt x="42" y="15"/>
                    </a:lnTo>
                    <a:lnTo>
                      <a:pt x="75" y="1"/>
                    </a:lnTo>
                    <a:lnTo>
                      <a:pt x="95" y="0"/>
                    </a:lnTo>
                    <a:lnTo>
                      <a:pt x="114" y="1"/>
                    </a:lnTo>
                    <a:lnTo>
                      <a:pt x="148" y="15"/>
                    </a:lnTo>
                    <a:lnTo>
                      <a:pt x="173" y="41"/>
                    </a:lnTo>
                    <a:lnTo>
                      <a:pt x="187" y="75"/>
                    </a:lnTo>
                    <a:lnTo>
                      <a:pt x="188" y="94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2" name="Freeform 174"/>
              <p:cNvSpPr/>
              <p:nvPr/>
            </p:nvSpPr>
            <p:spPr bwMode="auto">
              <a:xfrm>
                <a:off x="3974139" y="3965740"/>
                <a:ext cx="96227" cy="93438"/>
              </a:xfrm>
              <a:custGeom>
                <a:avLst/>
                <a:gdLst>
                  <a:gd name="T0" fmla="*/ 272 w 272"/>
                  <a:gd name="T1" fmla="*/ 137 h 271"/>
                  <a:gd name="T2" fmla="*/ 271 w 272"/>
                  <a:gd name="T3" fmla="*/ 164 h 271"/>
                  <a:gd name="T4" fmla="*/ 250 w 272"/>
                  <a:gd name="T5" fmla="*/ 213 h 271"/>
                  <a:gd name="T6" fmla="*/ 213 w 272"/>
                  <a:gd name="T7" fmla="*/ 249 h 271"/>
                  <a:gd name="T8" fmla="*/ 163 w 272"/>
                  <a:gd name="T9" fmla="*/ 270 h 271"/>
                  <a:gd name="T10" fmla="*/ 136 w 272"/>
                  <a:gd name="T11" fmla="*/ 271 h 271"/>
                  <a:gd name="T12" fmla="*/ 109 w 272"/>
                  <a:gd name="T13" fmla="*/ 270 h 271"/>
                  <a:gd name="T14" fmla="*/ 60 w 272"/>
                  <a:gd name="T15" fmla="*/ 249 h 271"/>
                  <a:gd name="T16" fmla="*/ 22 w 272"/>
                  <a:gd name="T17" fmla="*/ 213 h 271"/>
                  <a:gd name="T18" fmla="*/ 3 w 272"/>
                  <a:gd name="T19" fmla="*/ 164 h 271"/>
                  <a:gd name="T20" fmla="*/ 0 w 272"/>
                  <a:gd name="T21" fmla="*/ 137 h 271"/>
                  <a:gd name="T22" fmla="*/ 3 w 272"/>
                  <a:gd name="T23" fmla="*/ 108 h 271"/>
                  <a:gd name="T24" fmla="*/ 22 w 272"/>
                  <a:gd name="T25" fmla="*/ 59 h 271"/>
                  <a:gd name="T26" fmla="*/ 60 w 272"/>
                  <a:gd name="T27" fmla="*/ 22 h 271"/>
                  <a:gd name="T28" fmla="*/ 109 w 272"/>
                  <a:gd name="T29" fmla="*/ 2 h 271"/>
                  <a:gd name="T30" fmla="*/ 136 w 272"/>
                  <a:gd name="T31" fmla="*/ 0 h 271"/>
                  <a:gd name="T32" fmla="*/ 163 w 272"/>
                  <a:gd name="T33" fmla="*/ 2 h 271"/>
                  <a:gd name="T34" fmla="*/ 213 w 272"/>
                  <a:gd name="T35" fmla="*/ 22 h 271"/>
                  <a:gd name="T36" fmla="*/ 250 w 272"/>
                  <a:gd name="T37" fmla="*/ 59 h 271"/>
                  <a:gd name="T38" fmla="*/ 271 w 272"/>
                  <a:gd name="T39" fmla="*/ 108 h 271"/>
                  <a:gd name="T40" fmla="*/ 272 w 272"/>
                  <a:gd name="T41" fmla="*/ 13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1">
                    <a:moveTo>
                      <a:pt x="272" y="137"/>
                    </a:moveTo>
                    <a:lnTo>
                      <a:pt x="271" y="164"/>
                    </a:lnTo>
                    <a:lnTo>
                      <a:pt x="250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1"/>
                    </a:lnTo>
                    <a:lnTo>
                      <a:pt x="109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3" y="164"/>
                    </a:lnTo>
                    <a:lnTo>
                      <a:pt x="0" y="137"/>
                    </a:lnTo>
                    <a:lnTo>
                      <a:pt x="3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8"/>
                    </a:lnTo>
                    <a:lnTo>
                      <a:pt x="272" y="137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3" name="Freeform 176"/>
              <p:cNvSpPr/>
              <p:nvPr/>
            </p:nvSpPr>
            <p:spPr bwMode="auto">
              <a:xfrm>
                <a:off x="5329676" y="3655447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4" name="Freeform 177"/>
              <p:cNvSpPr/>
              <p:nvPr/>
            </p:nvSpPr>
            <p:spPr bwMode="auto">
              <a:xfrm>
                <a:off x="6496943" y="4343672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5" name="Freeform 179"/>
              <p:cNvSpPr/>
              <p:nvPr/>
            </p:nvSpPr>
            <p:spPr bwMode="auto">
              <a:xfrm>
                <a:off x="5476107" y="5517913"/>
                <a:ext cx="66940" cy="66940"/>
              </a:xfrm>
              <a:custGeom>
                <a:avLst/>
                <a:gdLst>
                  <a:gd name="T0" fmla="*/ 192 w 192"/>
                  <a:gd name="T1" fmla="*/ 96 h 191"/>
                  <a:gd name="T2" fmla="*/ 190 w 192"/>
                  <a:gd name="T3" fmla="*/ 116 h 191"/>
                  <a:gd name="T4" fmla="*/ 175 w 192"/>
                  <a:gd name="T5" fmla="*/ 149 h 191"/>
                  <a:gd name="T6" fmla="*/ 149 w 192"/>
                  <a:gd name="T7" fmla="*/ 175 h 191"/>
                  <a:gd name="T8" fmla="*/ 115 w 192"/>
                  <a:gd name="T9" fmla="*/ 189 h 191"/>
                  <a:gd name="T10" fmla="*/ 96 w 192"/>
                  <a:gd name="T11" fmla="*/ 191 h 191"/>
                  <a:gd name="T12" fmla="*/ 76 w 192"/>
                  <a:gd name="T13" fmla="*/ 189 h 191"/>
                  <a:gd name="T14" fmla="*/ 41 w 192"/>
                  <a:gd name="T15" fmla="*/ 175 h 191"/>
                  <a:gd name="T16" fmla="*/ 15 w 192"/>
                  <a:gd name="T17" fmla="*/ 149 h 191"/>
                  <a:gd name="T18" fmla="*/ 1 w 192"/>
                  <a:gd name="T19" fmla="*/ 116 h 191"/>
                  <a:gd name="T20" fmla="*/ 0 w 192"/>
                  <a:gd name="T21" fmla="*/ 96 h 191"/>
                  <a:gd name="T22" fmla="*/ 1 w 192"/>
                  <a:gd name="T23" fmla="*/ 77 h 191"/>
                  <a:gd name="T24" fmla="*/ 15 w 192"/>
                  <a:gd name="T25" fmla="*/ 42 h 191"/>
                  <a:gd name="T26" fmla="*/ 41 w 192"/>
                  <a:gd name="T27" fmla="*/ 16 h 191"/>
                  <a:gd name="T28" fmla="*/ 76 w 192"/>
                  <a:gd name="T29" fmla="*/ 2 h 191"/>
                  <a:gd name="T30" fmla="*/ 96 w 192"/>
                  <a:gd name="T31" fmla="*/ 0 h 191"/>
                  <a:gd name="T32" fmla="*/ 115 w 192"/>
                  <a:gd name="T33" fmla="*/ 2 h 191"/>
                  <a:gd name="T34" fmla="*/ 149 w 192"/>
                  <a:gd name="T35" fmla="*/ 16 h 191"/>
                  <a:gd name="T36" fmla="*/ 175 w 192"/>
                  <a:gd name="T37" fmla="*/ 42 h 191"/>
                  <a:gd name="T38" fmla="*/ 190 w 192"/>
                  <a:gd name="T39" fmla="*/ 77 h 191"/>
                  <a:gd name="T40" fmla="*/ 192 w 192"/>
                  <a:gd name="T41" fmla="*/ 9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2" h="191">
                    <a:moveTo>
                      <a:pt x="192" y="96"/>
                    </a:moveTo>
                    <a:lnTo>
                      <a:pt x="190" y="116"/>
                    </a:lnTo>
                    <a:lnTo>
                      <a:pt x="175" y="149"/>
                    </a:lnTo>
                    <a:lnTo>
                      <a:pt x="149" y="175"/>
                    </a:lnTo>
                    <a:lnTo>
                      <a:pt x="115" y="189"/>
                    </a:lnTo>
                    <a:lnTo>
                      <a:pt x="96" y="191"/>
                    </a:lnTo>
                    <a:lnTo>
                      <a:pt x="76" y="189"/>
                    </a:lnTo>
                    <a:lnTo>
                      <a:pt x="41" y="175"/>
                    </a:lnTo>
                    <a:lnTo>
                      <a:pt x="15" y="149"/>
                    </a:lnTo>
                    <a:lnTo>
                      <a:pt x="1" y="116"/>
                    </a:lnTo>
                    <a:lnTo>
                      <a:pt x="0" y="96"/>
                    </a:lnTo>
                    <a:lnTo>
                      <a:pt x="1" y="77"/>
                    </a:lnTo>
                    <a:lnTo>
                      <a:pt x="15" y="42"/>
                    </a:lnTo>
                    <a:lnTo>
                      <a:pt x="41" y="1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115" y="2"/>
                    </a:lnTo>
                    <a:lnTo>
                      <a:pt x="149" y="16"/>
                    </a:lnTo>
                    <a:lnTo>
                      <a:pt x="175" y="42"/>
                    </a:lnTo>
                    <a:lnTo>
                      <a:pt x="190" y="77"/>
                    </a:lnTo>
                    <a:lnTo>
                      <a:pt x="192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6" name="Freeform 180"/>
              <p:cNvSpPr/>
              <p:nvPr/>
            </p:nvSpPr>
            <p:spPr bwMode="auto">
              <a:xfrm>
                <a:off x="6053465" y="5353352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69 w 272"/>
                  <a:gd name="T3" fmla="*/ 163 h 272"/>
                  <a:gd name="T4" fmla="*/ 249 w 272"/>
                  <a:gd name="T5" fmla="*/ 213 h 272"/>
                  <a:gd name="T6" fmla="*/ 212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7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3 h 272"/>
                  <a:gd name="T28" fmla="*/ 107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2 w 272"/>
                  <a:gd name="T35" fmla="*/ 23 h 272"/>
                  <a:gd name="T36" fmla="*/ 249 w 272"/>
                  <a:gd name="T37" fmla="*/ 60 h 272"/>
                  <a:gd name="T38" fmla="*/ 269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69" y="163"/>
                    </a:lnTo>
                    <a:lnTo>
                      <a:pt x="249" y="213"/>
                    </a:lnTo>
                    <a:lnTo>
                      <a:pt x="212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7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3"/>
                    </a:lnTo>
                    <a:lnTo>
                      <a:pt x="107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2" y="23"/>
                    </a:lnTo>
                    <a:lnTo>
                      <a:pt x="249" y="60"/>
                    </a:lnTo>
                    <a:lnTo>
                      <a:pt x="269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7" name="Freeform 168"/>
              <p:cNvSpPr/>
              <p:nvPr/>
            </p:nvSpPr>
            <p:spPr bwMode="auto">
              <a:xfrm>
                <a:off x="4565443" y="4987971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5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1 h 272"/>
                  <a:gd name="T10" fmla="*/ 136 w 272"/>
                  <a:gd name="T11" fmla="*/ 272 h 272"/>
                  <a:gd name="T12" fmla="*/ 108 w 272"/>
                  <a:gd name="T13" fmla="*/ 271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5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4 h 272"/>
                  <a:gd name="T28" fmla="*/ 108 w 272"/>
                  <a:gd name="T29" fmla="*/ 3 h 272"/>
                  <a:gd name="T30" fmla="*/ 136 w 272"/>
                  <a:gd name="T31" fmla="*/ 0 h 272"/>
                  <a:gd name="T32" fmla="*/ 163 w 272"/>
                  <a:gd name="T33" fmla="*/ 3 h 272"/>
                  <a:gd name="T34" fmla="*/ 213 w 272"/>
                  <a:gd name="T35" fmla="*/ 24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5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1"/>
                    </a:lnTo>
                    <a:lnTo>
                      <a:pt x="136" y="272"/>
                    </a:lnTo>
                    <a:lnTo>
                      <a:pt x="108" y="271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5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4"/>
                    </a:lnTo>
                    <a:lnTo>
                      <a:pt x="108" y="3"/>
                    </a:lnTo>
                    <a:lnTo>
                      <a:pt x="136" y="0"/>
                    </a:lnTo>
                    <a:lnTo>
                      <a:pt x="163" y="3"/>
                    </a:lnTo>
                    <a:lnTo>
                      <a:pt x="213" y="24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8" name="Freeform 177"/>
              <p:cNvSpPr/>
              <p:nvPr/>
            </p:nvSpPr>
            <p:spPr bwMode="auto">
              <a:xfrm>
                <a:off x="6637796" y="5500480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1 w 273"/>
                  <a:gd name="T3" fmla="*/ 164 h 272"/>
                  <a:gd name="T4" fmla="*/ 251 w 273"/>
                  <a:gd name="T5" fmla="*/ 212 h 272"/>
                  <a:gd name="T6" fmla="*/ 213 w 273"/>
                  <a:gd name="T7" fmla="*/ 250 h 272"/>
                  <a:gd name="T8" fmla="*/ 165 w 273"/>
                  <a:gd name="T9" fmla="*/ 271 h 272"/>
                  <a:gd name="T10" fmla="*/ 136 w 273"/>
                  <a:gd name="T11" fmla="*/ 272 h 272"/>
                  <a:gd name="T12" fmla="*/ 109 w 273"/>
                  <a:gd name="T13" fmla="*/ 271 h 272"/>
                  <a:gd name="T14" fmla="*/ 60 w 273"/>
                  <a:gd name="T15" fmla="*/ 250 h 272"/>
                  <a:gd name="T16" fmla="*/ 24 w 273"/>
                  <a:gd name="T17" fmla="*/ 212 h 272"/>
                  <a:gd name="T18" fmla="*/ 3 w 273"/>
                  <a:gd name="T19" fmla="*/ 164 h 272"/>
                  <a:gd name="T20" fmla="*/ 0 w 273"/>
                  <a:gd name="T21" fmla="*/ 136 h 272"/>
                  <a:gd name="T22" fmla="*/ 3 w 273"/>
                  <a:gd name="T23" fmla="*/ 108 h 272"/>
                  <a:gd name="T24" fmla="*/ 24 w 273"/>
                  <a:gd name="T25" fmla="*/ 59 h 272"/>
                  <a:gd name="T26" fmla="*/ 60 w 273"/>
                  <a:gd name="T27" fmla="*/ 23 h 272"/>
                  <a:gd name="T28" fmla="*/ 109 w 273"/>
                  <a:gd name="T29" fmla="*/ 2 h 272"/>
                  <a:gd name="T30" fmla="*/ 136 w 273"/>
                  <a:gd name="T31" fmla="*/ 0 h 272"/>
                  <a:gd name="T32" fmla="*/ 165 w 273"/>
                  <a:gd name="T33" fmla="*/ 2 h 272"/>
                  <a:gd name="T34" fmla="*/ 213 w 273"/>
                  <a:gd name="T35" fmla="*/ 23 h 272"/>
                  <a:gd name="T36" fmla="*/ 251 w 273"/>
                  <a:gd name="T37" fmla="*/ 59 h 272"/>
                  <a:gd name="T38" fmla="*/ 271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1" y="164"/>
                    </a:lnTo>
                    <a:lnTo>
                      <a:pt x="251" y="212"/>
                    </a:lnTo>
                    <a:lnTo>
                      <a:pt x="213" y="250"/>
                    </a:lnTo>
                    <a:lnTo>
                      <a:pt x="165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60" y="250"/>
                    </a:lnTo>
                    <a:lnTo>
                      <a:pt x="24" y="212"/>
                    </a:lnTo>
                    <a:lnTo>
                      <a:pt x="3" y="164"/>
                    </a:lnTo>
                    <a:lnTo>
                      <a:pt x="0" y="136"/>
                    </a:lnTo>
                    <a:lnTo>
                      <a:pt x="3" y="108"/>
                    </a:lnTo>
                    <a:lnTo>
                      <a:pt x="24" y="59"/>
                    </a:lnTo>
                    <a:lnTo>
                      <a:pt x="60" y="23"/>
                    </a:lnTo>
                    <a:lnTo>
                      <a:pt x="109" y="2"/>
                    </a:lnTo>
                    <a:lnTo>
                      <a:pt x="136" y="0"/>
                    </a:lnTo>
                    <a:lnTo>
                      <a:pt x="165" y="2"/>
                    </a:lnTo>
                    <a:lnTo>
                      <a:pt x="213" y="23"/>
                    </a:lnTo>
                    <a:lnTo>
                      <a:pt x="251" y="59"/>
                    </a:lnTo>
                    <a:lnTo>
                      <a:pt x="271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19" name="Freeform 148"/>
              <p:cNvSpPr/>
              <p:nvPr/>
            </p:nvSpPr>
            <p:spPr bwMode="auto">
              <a:xfrm>
                <a:off x="8113268" y="395946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3 h 272"/>
                  <a:gd name="T4" fmla="*/ 249 w 272"/>
                  <a:gd name="T5" fmla="*/ 213 h 272"/>
                  <a:gd name="T6" fmla="*/ 213 w 272"/>
                  <a:gd name="T7" fmla="*/ 249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49 h 272"/>
                  <a:gd name="T16" fmla="*/ 22 w 272"/>
                  <a:gd name="T17" fmla="*/ 213 h 272"/>
                  <a:gd name="T18" fmla="*/ 1 w 272"/>
                  <a:gd name="T19" fmla="*/ 163 h 272"/>
                  <a:gd name="T20" fmla="*/ 0 w 272"/>
                  <a:gd name="T21" fmla="*/ 136 h 272"/>
                  <a:gd name="T22" fmla="*/ 1 w 272"/>
                  <a:gd name="T23" fmla="*/ 108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1 h 272"/>
                  <a:gd name="T30" fmla="*/ 136 w 272"/>
                  <a:gd name="T31" fmla="*/ 0 h 272"/>
                  <a:gd name="T32" fmla="*/ 163 w 272"/>
                  <a:gd name="T33" fmla="*/ 1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8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3"/>
                    </a:lnTo>
                    <a:lnTo>
                      <a:pt x="249" y="213"/>
                    </a:lnTo>
                    <a:lnTo>
                      <a:pt x="213" y="249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49"/>
                    </a:lnTo>
                    <a:lnTo>
                      <a:pt x="22" y="213"/>
                    </a:lnTo>
                    <a:lnTo>
                      <a:pt x="1" y="163"/>
                    </a:lnTo>
                    <a:lnTo>
                      <a:pt x="0" y="136"/>
                    </a:lnTo>
                    <a:lnTo>
                      <a:pt x="1" y="108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6" y="0"/>
                    </a:lnTo>
                    <a:lnTo>
                      <a:pt x="163" y="1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8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0" name="Freeform 164"/>
              <p:cNvSpPr/>
              <p:nvPr/>
            </p:nvSpPr>
            <p:spPr bwMode="auto">
              <a:xfrm>
                <a:off x="3982507" y="2920498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0 w 272"/>
                  <a:gd name="T3" fmla="*/ 164 h 272"/>
                  <a:gd name="T4" fmla="*/ 249 w 272"/>
                  <a:gd name="T5" fmla="*/ 213 h 272"/>
                  <a:gd name="T6" fmla="*/ 213 w 272"/>
                  <a:gd name="T7" fmla="*/ 250 h 272"/>
                  <a:gd name="T8" fmla="*/ 163 w 272"/>
                  <a:gd name="T9" fmla="*/ 270 h 272"/>
                  <a:gd name="T10" fmla="*/ 136 w 272"/>
                  <a:gd name="T11" fmla="*/ 272 h 272"/>
                  <a:gd name="T12" fmla="*/ 108 w 272"/>
                  <a:gd name="T13" fmla="*/ 270 h 272"/>
                  <a:gd name="T14" fmla="*/ 60 w 272"/>
                  <a:gd name="T15" fmla="*/ 250 h 272"/>
                  <a:gd name="T16" fmla="*/ 22 w 272"/>
                  <a:gd name="T17" fmla="*/ 213 h 272"/>
                  <a:gd name="T18" fmla="*/ 1 w 272"/>
                  <a:gd name="T19" fmla="*/ 164 h 272"/>
                  <a:gd name="T20" fmla="*/ 0 w 272"/>
                  <a:gd name="T21" fmla="*/ 136 h 272"/>
                  <a:gd name="T22" fmla="*/ 1 w 272"/>
                  <a:gd name="T23" fmla="*/ 109 h 272"/>
                  <a:gd name="T24" fmla="*/ 22 w 272"/>
                  <a:gd name="T25" fmla="*/ 60 h 272"/>
                  <a:gd name="T26" fmla="*/ 60 w 272"/>
                  <a:gd name="T27" fmla="*/ 22 h 272"/>
                  <a:gd name="T28" fmla="*/ 108 w 272"/>
                  <a:gd name="T29" fmla="*/ 2 h 272"/>
                  <a:gd name="T30" fmla="*/ 136 w 272"/>
                  <a:gd name="T31" fmla="*/ 0 h 272"/>
                  <a:gd name="T32" fmla="*/ 163 w 272"/>
                  <a:gd name="T33" fmla="*/ 2 h 272"/>
                  <a:gd name="T34" fmla="*/ 213 w 272"/>
                  <a:gd name="T35" fmla="*/ 22 h 272"/>
                  <a:gd name="T36" fmla="*/ 249 w 272"/>
                  <a:gd name="T37" fmla="*/ 60 h 272"/>
                  <a:gd name="T38" fmla="*/ 270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0" y="164"/>
                    </a:lnTo>
                    <a:lnTo>
                      <a:pt x="249" y="213"/>
                    </a:lnTo>
                    <a:lnTo>
                      <a:pt x="213" y="250"/>
                    </a:lnTo>
                    <a:lnTo>
                      <a:pt x="163" y="270"/>
                    </a:lnTo>
                    <a:lnTo>
                      <a:pt x="136" y="272"/>
                    </a:lnTo>
                    <a:lnTo>
                      <a:pt x="108" y="270"/>
                    </a:lnTo>
                    <a:lnTo>
                      <a:pt x="60" y="250"/>
                    </a:lnTo>
                    <a:lnTo>
                      <a:pt x="22" y="213"/>
                    </a:lnTo>
                    <a:lnTo>
                      <a:pt x="1" y="164"/>
                    </a:lnTo>
                    <a:lnTo>
                      <a:pt x="0" y="136"/>
                    </a:lnTo>
                    <a:lnTo>
                      <a:pt x="1" y="109"/>
                    </a:lnTo>
                    <a:lnTo>
                      <a:pt x="22" y="60"/>
                    </a:lnTo>
                    <a:lnTo>
                      <a:pt x="60" y="22"/>
                    </a:lnTo>
                    <a:lnTo>
                      <a:pt x="108" y="2"/>
                    </a:lnTo>
                    <a:lnTo>
                      <a:pt x="136" y="0"/>
                    </a:lnTo>
                    <a:lnTo>
                      <a:pt x="163" y="2"/>
                    </a:lnTo>
                    <a:lnTo>
                      <a:pt x="213" y="22"/>
                    </a:lnTo>
                    <a:lnTo>
                      <a:pt x="249" y="60"/>
                    </a:lnTo>
                    <a:lnTo>
                      <a:pt x="270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1" name="Freeform 137"/>
              <p:cNvSpPr/>
              <p:nvPr/>
            </p:nvSpPr>
            <p:spPr bwMode="auto">
              <a:xfrm>
                <a:off x="7527542" y="1905938"/>
                <a:ext cx="94832" cy="94832"/>
              </a:xfrm>
              <a:custGeom>
                <a:avLst/>
                <a:gdLst>
                  <a:gd name="T0" fmla="*/ 273 w 273"/>
                  <a:gd name="T1" fmla="*/ 136 h 272"/>
                  <a:gd name="T2" fmla="*/ 270 w 273"/>
                  <a:gd name="T3" fmla="*/ 163 h 272"/>
                  <a:gd name="T4" fmla="*/ 249 w 273"/>
                  <a:gd name="T5" fmla="*/ 212 h 272"/>
                  <a:gd name="T6" fmla="*/ 213 w 273"/>
                  <a:gd name="T7" fmla="*/ 248 h 272"/>
                  <a:gd name="T8" fmla="*/ 164 w 273"/>
                  <a:gd name="T9" fmla="*/ 269 h 272"/>
                  <a:gd name="T10" fmla="*/ 137 w 273"/>
                  <a:gd name="T11" fmla="*/ 272 h 272"/>
                  <a:gd name="T12" fmla="*/ 108 w 273"/>
                  <a:gd name="T13" fmla="*/ 269 h 272"/>
                  <a:gd name="T14" fmla="*/ 60 w 273"/>
                  <a:gd name="T15" fmla="*/ 248 h 272"/>
                  <a:gd name="T16" fmla="*/ 22 w 273"/>
                  <a:gd name="T17" fmla="*/ 212 h 272"/>
                  <a:gd name="T18" fmla="*/ 2 w 273"/>
                  <a:gd name="T19" fmla="*/ 163 h 272"/>
                  <a:gd name="T20" fmla="*/ 0 w 273"/>
                  <a:gd name="T21" fmla="*/ 136 h 272"/>
                  <a:gd name="T22" fmla="*/ 2 w 273"/>
                  <a:gd name="T23" fmla="*/ 108 h 272"/>
                  <a:gd name="T24" fmla="*/ 22 w 273"/>
                  <a:gd name="T25" fmla="*/ 59 h 272"/>
                  <a:gd name="T26" fmla="*/ 60 w 273"/>
                  <a:gd name="T27" fmla="*/ 22 h 272"/>
                  <a:gd name="T28" fmla="*/ 108 w 273"/>
                  <a:gd name="T29" fmla="*/ 1 h 272"/>
                  <a:gd name="T30" fmla="*/ 137 w 273"/>
                  <a:gd name="T31" fmla="*/ 0 h 272"/>
                  <a:gd name="T32" fmla="*/ 164 w 273"/>
                  <a:gd name="T33" fmla="*/ 1 h 272"/>
                  <a:gd name="T34" fmla="*/ 213 w 273"/>
                  <a:gd name="T35" fmla="*/ 22 h 272"/>
                  <a:gd name="T36" fmla="*/ 249 w 273"/>
                  <a:gd name="T37" fmla="*/ 59 h 272"/>
                  <a:gd name="T38" fmla="*/ 270 w 273"/>
                  <a:gd name="T39" fmla="*/ 108 h 272"/>
                  <a:gd name="T40" fmla="*/ 273 w 273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3" h="272">
                    <a:moveTo>
                      <a:pt x="273" y="136"/>
                    </a:moveTo>
                    <a:lnTo>
                      <a:pt x="270" y="163"/>
                    </a:lnTo>
                    <a:lnTo>
                      <a:pt x="249" y="212"/>
                    </a:lnTo>
                    <a:lnTo>
                      <a:pt x="213" y="248"/>
                    </a:lnTo>
                    <a:lnTo>
                      <a:pt x="164" y="269"/>
                    </a:lnTo>
                    <a:lnTo>
                      <a:pt x="137" y="272"/>
                    </a:lnTo>
                    <a:lnTo>
                      <a:pt x="108" y="269"/>
                    </a:lnTo>
                    <a:lnTo>
                      <a:pt x="60" y="248"/>
                    </a:lnTo>
                    <a:lnTo>
                      <a:pt x="22" y="212"/>
                    </a:lnTo>
                    <a:lnTo>
                      <a:pt x="2" y="163"/>
                    </a:lnTo>
                    <a:lnTo>
                      <a:pt x="0" y="136"/>
                    </a:lnTo>
                    <a:lnTo>
                      <a:pt x="2" y="108"/>
                    </a:lnTo>
                    <a:lnTo>
                      <a:pt x="22" y="59"/>
                    </a:lnTo>
                    <a:lnTo>
                      <a:pt x="60" y="22"/>
                    </a:lnTo>
                    <a:lnTo>
                      <a:pt x="108" y="1"/>
                    </a:lnTo>
                    <a:lnTo>
                      <a:pt x="137" y="0"/>
                    </a:lnTo>
                    <a:lnTo>
                      <a:pt x="164" y="1"/>
                    </a:lnTo>
                    <a:lnTo>
                      <a:pt x="213" y="22"/>
                    </a:lnTo>
                    <a:lnTo>
                      <a:pt x="249" y="59"/>
                    </a:lnTo>
                    <a:lnTo>
                      <a:pt x="270" y="108"/>
                    </a:lnTo>
                    <a:lnTo>
                      <a:pt x="273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2" name="Freeform 155"/>
              <p:cNvSpPr/>
              <p:nvPr/>
            </p:nvSpPr>
            <p:spPr bwMode="auto">
              <a:xfrm>
                <a:off x="5459372" y="1360656"/>
                <a:ext cx="94832" cy="96227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3 h 272"/>
                  <a:gd name="T4" fmla="*/ 250 w 272"/>
                  <a:gd name="T5" fmla="*/ 212 h 272"/>
                  <a:gd name="T6" fmla="*/ 213 w 272"/>
                  <a:gd name="T7" fmla="*/ 249 h 272"/>
                  <a:gd name="T8" fmla="*/ 165 w 272"/>
                  <a:gd name="T9" fmla="*/ 269 h 272"/>
                  <a:gd name="T10" fmla="*/ 136 w 272"/>
                  <a:gd name="T11" fmla="*/ 272 h 272"/>
                  <a:gd name="T12" fmla="*/ 109 w 272"/>
                  <a:gd name="T13" fmla="*/ 269 h 272"/>
                  <a:gd name="T14" fmla="*/ 60 w 272"/>
                  <a:gd name="T15" fmla="*/ 249 h 272"/>
                  <a:gd name="T16" fmla="*/ 23 w 272"/>
                  <a:gd name="T17" fmla="*/ 212 h 272"/>
                  <a:gd name="T18" fmla="*/ 3 w 272"/>
                  <a:gd name="T19" fmla="*/ 163 h 272"/>
                  <a:gd name="T20" fmla="*/ 0 w 272"/>
                  <a:gd name="T21" fmla="*/ 136 h 272"/>
                  <a:gd name="T22" fmla="*/ 3 w 272"/>
                  <a:gd name="T23" fmla="*/ 107 h 272"/>
                  <a:gd name="T24" fmla="*/ 23 w 272"/>
                  <a:gd name="T25" fmla="*/ 59 h 272"/>
                  <a:gd name="T26" fmla="*/ 60 w 272"/>
                  <a:gd name="T27" fmla="*/ 22 h 272"/>
                  <a:gd name="T28" fmla="*/ 109 w 272"/>
                  <a:gd name="T29" fmla="*/ 1 h 272"/>
                  <a:gd name="T30" fmla="*/ 136 w 272"/>
                  <a:gd name="T31" fmla="*/ 0 h 272"/>
                  <a:gd name="T32" fmla="*/ 165 w 272"/>
                  <a:gd name="T33" fmla="*/ 1 h 272"/>
                  <a:gd name="T34" fmla="*/ 213 w 272"/>
                  <a:gd name="T35" fmla="*/ 22 h 272"/>
                  <a:gd name="T36" fmla="*/ 250 w 272"/>
                  <a:gd name="T37" fmla="*/ 59 h 272"/>
                  <a:gd name="T38" fmla="*/ 271 w 272"/>
                  <a:gd name="T39" fmla="*/ 107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3"/>
                    </a:lnTo>
                    <a:lnTo>
                      <a:pt x="250" y="212"/>
                    </a:lnTo>
                    <a:lnTo>
                      <a:pt x="213" y="249"/>
                    </a:lnTo>
                    <a:lnTo>
                      <a:pt x="165" y="269"/>
                    </a:lnTo>
                    <a:lnTo>
                      <a:pt x="136" y="272"/>
                    </a:lnTo>
                    <a:lnTo>
                      <a:pt x="109" y="269"/>
                    </a:lnTo>
                    <a:lnTo>
                      <a:pt x="60" y="249"/>
                    </a:lnTo>
                    <a:lnTo>
                      <a:pt x="23" y="212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7"/>
                    </a:lnTo>
                    <a:lnTo>
                      <a:pt x="23" y="59"/>
                    </a:lnTo>
                    <a:lnTo>
                      <a:pt x="60" y="22"/>
                    </a:lnTo>
                    <a:lnTo>
                      <a:pt x="109" y="1"/>
                    </a:lnTo>
                    <a:lnTo>
                      <a:pt x="136" y="0"/>
                    </a:lnTo>
                    <a:lnTo>
                      <a:pt x="165" y="1"/>
                    </a:lnTo>
                    <a:lnTo>
                      <a:pt x="213" y="22"/>
                    </a:lnTo>
                    <a:lnTo>
                      <a:pt x="250" y="59"/>
                    </a:lnTo>
                    <a:lnTo>
                      <a:pt x="271" y="107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  <p:sp>
            <p:nvSpPr>
              <p:cNvPr id="223" name="Freeform 176"/>
              <p:cNvSpPr/>
              <p:nvPr/>
            </p:nvSpPr>
            <p:spPr bwMode="auto">
              <a:xfrm>
                <a:off x="6310765" y="3663115"/>
                <a:ext cx="94832" cy="94832"/>
              </a:xfrm>
              <a:custGeom>
                <a:avLst/>
                <a:gdLst>
                  <a:gd name="T0" fmla="*/ 272 w 272"/>
                  <a:gd name="T1" fmla="*/ 136 h 272"/>
                  <a:gd name="T2" fmla="*/ 271 w 272"/>
                  <a:gd name="T3" fmla="*/ 165 h 272"/>
                  <a:gd name="T4" fmla="*/ 250 w 272"/>
                  <a:gd name="T5" fmla="*/ 213 h 272"/>
                  <a:gd name="T6" fmla="*/ 212 w 272"/>
                  <a:gd name="T7" fmla="*/ 250 h 272"/>
                  <a:gd name="T8" fmla="*/ 164 w 272"/>
                  <a:gd name="T9" fmla="*/ 271 h 272"/>
                  <a:gd name="T10" fmla="*/ 136 w 272"/>
                  <a:gd name="T11" fmla="*/ 272 h 272"/>
                  <a:gd name="T12" fmla="*/ 109 w 272"/>
                  <a:gd name="T13" fmla="*/ 271 h 272"/>
                  <a:gd name="T14" fmla="*/ 59 w 272"/>
                  <a:gd name="T15" fmla="*/ 250 h 272"/>
                  <a:gd name="T16" fmla="*/ 23 w 272"/>
                  <a:gd name="T17" fmla="*/ 213 h 272"/>
                  <a:gd name="T18" fmla="*/ 2 w 272"/>
                  <a:gd name="T19" fmla="*/ 165 h 272"/>
                  <a:gd name="T20" fmla="*/ 0 w 272"/>
                  <a:gd name="T21" fmla="*/ 136 h 272"/>
                  <a:gd name="T22" fmla="*/ 2 w 272"/>
                  <a:gd name="T23" fmla="*/ 109 h 272"/>
                  <a:gd name="T24" fmla="*/ 23 w 272"/>
                  <a:gd name="T25" fmla="*/ 60 h 272"/>
                  <a:gd name="T26" fmla="*/ 59 w 272"/>
                  <a:gd name="T27" fmla="*/ 24 h 272"/>
                  <a:gd name="T28" fmla="*/ 109 w 272"/>
                  <a:gd name="T29" fmla="*/ 3 h 272"/>
                  <a:gd name="T30" fmla="*/ 136 w 272"/>
                  <a:gd name="T31" fmla="*/ 0 h 272"/>
                  <a:gd name="T32" fmla="*/ 164 w 272"/>
                  <a:gd name="T33" fmla="*/ 3 h 272"/>
                  <a:gd name="T34" fmla="*/ 212 w 272"/>
                  <a:gd name="T35" fmla="*/ 24 h 272"/>
                  <a:gd name="T36" fmla="*/ 250 w 272"/>
                  <a:gd name="T37" fmla="*/ 60 h 272"/>
                  <a:gd name="T38" fmla="*/ 271 w 272"/>
                  <a:gd name="T39" fmla="*/ 109 h 272"/>
                  <a:gd name="T40" fmla="*/ 272 w 272"/>
                  <a:gd name="T41" fmla="*/ 13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272">
                    <a:moveTo>
                      <a:pt x="272" y="136"/>
                    </a:moveTo>
                    <a:lnTo>
                      <a:pt x="271" y="165"/>
                    </a:lnTo>
                    <a:lnTo>
                      <a:pt x="250" y="213"/>
                    </a:lnTo>
                    <a:lnTo>
                      <a:pt x="212" y="250"/>
                    </a:lnTo>
                    <a:lnTo>
                      <a:pt x="164" y="271"/>
                    </a:lnTo>
                    <a:lnTo>
                      <a:pt x="136" y="272"/>
                    </a:lnTo>
                    <a:lnTo>
                      <a:pt x="109" y="271"/>
                    </a:lnTo>
                    <a:lnTo>
                      <a:pt x="59" y="250"/>
                    </a:lnTo>
                    <a:lnTo>
                      <a:pt x="23" y="213"/>
                    </a:lnTo>
                    <a:lnTo>
                      <a:pt x="2" y="165"/>
                    </a:lnTo>
                    <a:lnTo>
                      <a:pt x="0" y="136"/>
                    </a:lnTo>
                    <a:lnTo>
                      <a:pt x="2" y="109"/>
                    </a:lnTo>
                    <a:lnTo>
                      <a:pt x="23" y="60"/>
                    </a:lnTo>
                    <a:lnTo>
                      <a:pt x="59" y="24"/>
                    </a:lnTo>
                    <a:lnTo>
                      <a:pt x="109" y="3"/>
                    </a:lnTo>
                    <a:lnTo>
                      <a:pt x="136" y="0"/>
                    </a:lnTo>
                    <a:lnTo>
                      <a:pt x="164" y="3"/>
                    </a:lnTo>
                    <a:lnTo>
                      <a:pt x="212" y="24"/>
                    </a:lnTo>
                    <a:lnTo>
                      <a:pt x="250" y="60"/>
                    </a:lnTo>
                    <a:lnTo>
                      <a:pt x="271" y="109"/>
                    </a:lnTo>
                    <a:lnTo>
                      <a:pt x="272" y="136"/>
                    </a:lnTo>
                    <a:close/>
                  </a:path>
                </a:pathLst>
              </a:custGeom>
              <a:grpFill/>
              <a:ln w="9525">
                <a:solidFill>
                  <a:schemeClr val="bg2">
                    <a:lumMod val="50000"/>
                  </a:schemeClr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  <p:graphicFrame>
        <p:nvGraphicFramePr>
          <p:cNvPr id="248" name="Diagram 215"/>
          <p:cNvGraphicFramePr/>
          <p:nvPr/>
        </p:nvGraphicFramePr>
        <p:xfrm>
          <a:off x="1648469" y="1933717"/>
          <a:ext cx="5704822" cy="382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49" name="Imagen 248" descr="Icono&#10;&#10;Descripción generada automáticamente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973771" y="3326259"/>
            <a:ext cx="1054219" cy="1047630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s-ES" dirty="0"/>
              <a:t>Título Infografía</a:t>
            </a:r>
            <a:endParaRPr lang="es-ES" dirty="0"/>
          </a:p>
        </p:txBody>
      </p:sp>
      <p:sp>
        <p:nvSpPr>
          <p:cNvPr id="40" name="Marcador de texto 39"/>
          <p:cNvSpPr>
            <a:spLocks noGrp="1"/>
          </p:cNvSpPr>
          <p:nvPr>
            <p:ph type="body" sz="quarter" idx="67"/>
          </p:nvPr>
        </p:nvSpPr>
        <p:spPr>
          <a:xfrm>
            <a:off x="2913144" y="1736975"/>
            <a:ext cx="3317713" cy="289823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41" name="Marcador de texto 26"/>
          <p:cNvSpPr>
            <a:spLocks noGrp="1"/>
          </p:cNvSpPr>
          <p:nvPr>
            <p:ph type="body" sz="quarter" idx="62"/>
          </p:nvPr>
        </p:nvSpPr>
        <p:spPr>
          <a:xfrm>
            <a:off x="6941824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42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43" name="Marcador de texto 46"/>
          <p:cNvSpPr>
            <a:spLocks noGrp="1"/>
          </p:cNvSpPr>
          <p:nvPr>
            <p:ph type="body" sz="quarter" idx="45"/>
          </p:nvPr>
        </p:nvSpPr>
        <p:spPr>
          <a:xfrm>
            <a:off x="321877" y="2277174"/>
            <a:ext cx="643323" cy="460685"/>
          </a:xfrm>
        </p:spPr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44" name="Marcador de texto 47"/>
          <p:cNvSpPr>
            <a:spLocks noGrp="1"/>
          </p:cNvSpPr>
          <p:nvPr>
            <p:ph type="body" sz="quarter" idx="46"/>
          </p:nvPr>
        </p:nvSpPr>
        <p:spPr>
          <a:xfrm>
            <a:off x="321877" y="3502435"/>
            <a:ext cx="643323" cy="460685"/>
          </a:xfrm>
        </p:spPr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145" name="Marcador de texto 48"/>
          <p:cNvSpPr>
            <a:spLocks noGrp="1"/>
          </p:cNvSpPr>
          <p:nvPr>
            <p:ph type="body" sz="quarter" idx="47"/>
          </p:nvPr>
        </p:nvSpPr>
        <p:spPr>
          <a:xfrm>
            <a:off x="321877" y="4777211"/>
            <a:ext cx="643323" cy="460685"/>
          </a:xfrm>
        </p:spPr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46" name="Marcador de texto 49"/>
          <p:cNvSpPr>
            <a:spLocks noGrp="1"/>
          </p:cNvSpPr>
          <p:nvPr>
            <p:ph type="body" sz="quarter" idx="48"/>
          </p:nvPr>
        </p:nvSpPr>
        <p:spPr>
          <a:xfrm>
            <a:off x="6226001" y="2284039"/>
            <a:ext cx="702899" cy="460685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147" name="Marcador de texto 50"/>
          <p:cNvSpPr>
            <a:spLocks noGrp="1"/>
          </p:cNvSpPr>
          <p:nvPr>
            <p:ph type="body" sz="quarter" idx="49"/>
          </p:nvPr>
        </p:nvSpPr>
        <p:spPr>
          <a:xfrm>
            <a:off x="6226001" y="3498817"/>
            <a:ext cx="702899" cy="460685"/>
          </a:xfrm>
        </p:spPr>
        <p:txBody>
          <a:bodyPr/>
          <a:lstStyle/>
          <a:p>
            <a:r>
              <a:rPr lang="es-ES" dirty="0"/>
              <a:t>05.</a:t>
            </a:r>
            <a:endParaRPr lang="es-ES" dirty="0"/>
          </a:p>
        </p:txBody>
      </p:sp>
      <p:sp>
        <p:nvSpPr>
          <p:cNvPr id="148" name="Marcador de texto 51"/>
          <p:cNvSpPr>
            <a:spLocks noGrp="1"/>
          </p:cNvSpPr>
          <p:nvPr>
            <p:ph type="body" sz="quarter" idx="52"/>
          </p:nvPr>
        </p:nvSpPr>
        <p:spPr>
          <a:xfrm>
            <a:off x="6223236" y="4780815"/>
            <a:ext cx="705664" cy="460685"/>
          </a:xfrm>
        </p:spPr>
        <p:txBody>
          <a:bodyPr/>
          <a:lstStyle/>
          <a:p>
            <a:r>
              <a:rPr lang="es-ES" dirty="0"/>
              <a:t>06.</a:t>
            </a:r>
            <a:endParaRPr lang="es-ES" dirty="0"/>
          </a:p>
        </p:txBody>
      </p:sp>
      <p:sp>
        <p:nvSpPr>
          <p:cNvPr id="149" name="Marcador de texto 52"/>
          <p:cNvSpPr>
            <a:spLocks noGrp="1"/>
          </p:cNvSpPr>
          <p:nvPr>
            <p:ph type="body" sz="quarter" idx="29"/>
          </p:nvPr>
        </p:nvSpPr>
        <p:spPr>
          <a:xfrm>
            <a:off x="975361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0" name="Marcador de texto 53"/>
          <p:cNvSpPr>
            <a:spLocks noGrp="1"/>
          </p:cNvSpPr>
          <p:nvPr>
            <p:ph type="body" sz="quarter" idx="30"/>
          </p:nvPr>
        </p:nvSpPr>
        <p:spPr>
          <a:xfrm>
            <a:off x="975361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1" name="Marcador de texto 54"/>
          <p:cNvSpPr>
            <a:spLocks noGrp="1"/>
          </p:cNvSpPr>
          <p:nvPr>
            <p:ph type="body" sz="quarter" idx="54"/>
          </p:nvPr>
        </p:nvSpPr>
        <p:spPr>
          <a:xfrm>
            <a:off x="975361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2" name="Marcador de texto 55"/>
          <p:cNvSpPr>
            <a:spLocks noGrp="1"/>
          </p:cNvSpPr>
          <p:nvPr>
            <p:ph type="body" sz="quarter" idx="55"/>
          </p:nvPr>
        </p:nvSpPr>
        <p:spPr>
          <a:xfrm>
            <a:off x="975361" y="3816102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3" name="Marcador de texto 56"/>
          <p:cNvSpPr>
            <a:spLocks noGrp="1"/>
          </p:cNvSpPr>
          <p:nvPr>
            <p:ph type="body" sz="quarter" idx="56"/>
          </p:nvPr>
        </p:nvSpPr>
        <p:spPr>
          <a:xfrm>
            <a:off x="975361" y="4772025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4" name="Marcador de texto 57"/>
          <p:cNvSpPr>
            <a:spLocks noGrp="1"/>
          </p:cNvSpPr>
          <p:nvPr>
            <p:ph type="body" sz="quarter" idx="57"/>
          </p:nvPr>
        </p:nvSpPr>
        <p:spPr>
          <a:xfrm>
            <a:off x="975361" y="5089310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5" name="Marcador de texto 58"/>
          <p:cNvSpPr>
            <a:spLocks noGrp="1"/>
          </p:cNvSpPr>
          <p:nvPr>
            <p:ph type="body" sz="quarter" idx="58"/>
          </p:nvPr>
        </p:nvSpPr>
        <p:spPr>
          <a:xfrm>
            <a:off x="6941824" y="2271302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6" name="Marcador de texto 59"/>
          <p:cNvSpPr>
            <a:spLocks noGrp="1"/>
          </p:cNvSpPr>
          <p:nvPr>
            <p:ph type="body" sz="quarter" idx="59"/>
          </p:nvPr>
        </p:nvSpPr>
        <p:spPr>
          <a:xfrm>
            <a:off x="6941824" y="2588587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  <p:sp>
        <p:nvSpPr>
          <p:cNvPr id="157" name="Marcador de texto 60"/>
          <p:cNvSpPr>
            <a:spLocks noGrp="1"/>
          </p:cNvSpPr>
          <p:nvPr>
            <p:ph type="body" sz="quarter" idx="60"/>
          </p:nvPr>
        </p:nvSpPr>
        <p:spPr>
          <a:xfrm>
            <a:off x="6941824" y="3498817"/>
            <a:ext cx="1708964" cy="289823"/>
          </a:xfrm>
        </p:spPr>
        <p:txBody>
          <a:bodyPr/>
          <a:lstStyle/>
          <a:p>
            <a:r>
              <a:rPr lang="es-ES" dirty="0"/>
              <a:t>TÍTULO</a:t>
            </a:r>
            <a:endParaRPr lang="es-ES" dirty="0"/>
          </a:p>
        </p:txBody>
      </p:sp>
      <p:sp>
        <p:nvSpPr>
          <p:cNvPr id="158" name="Marcador de texto 27"/>
          <p:cNvSpPr>
            <a:spLocks noGrp="1"/>
          </p:cNvSpPr>
          <p:nvPr>
            <p:ph type="body" sz="quarter" idx="63"/>
          </p:nvPr>
        </p:nvSpPr>
        <p:spPr>
          <a:xfrm>
            <a:off x="6941824" y="3833738"/>
            <a:ext cx="1708964" cy="667311"/>
          </a:xfrm>
        </p:spPr>
        <p:txBody>
          <a:bodyPr/>
          <a:lstStyle/>
          <a:p>
            <a:r>
              <a:rPr lang="es-ES" sz="1100" b="1" dirty="0" err="1"/>
              <a:t>Lorem</a:t>
            </a:r>
            <a:r>
              <a:rPr lang="es-ES" sz="1100" dirty="0"/>
              <a:t> </a:t>
            </a:r>
            <a:r>
              <a:rPr lang="es-ES" sz="1100" dirty="0" err="1"/>
              <a:t>Imsum</a:t>
            </a:r>
            <a:r>
              <a:rPr lang="es-ES" sz="1100" dirty="0"/>
              <a:t> dolor </a:t>
            </a:r>
            <a:r>
              <a:rPr lang="es-ES" sz="1100" dirty="0" err="1"/>
              <a:t>sit</a:t>
            </a:r>
            <a:r>
              <a:rPr lang="es-ES" sz="1100" dirty="0"/>
              <a:t> </a:t>
            </a:r>
            <a:r>
              <a:rPr lang="es-ES" sz="1100" dirty="0" err="1"/>
              <a:t>consect</a:t>
            </a:r>
            <a:r>
              <a:rPr lang="es-ES" sz="1100" dirty="0"/>
              <a:t> </a:t>
            </a:r>
            <a:r>
              <a:rPr lang="es-ES" sz="1100" dirty="0" err="1"/>
              <a:t>etur</a:t>
            </a:r>
            <a:r>
              <a:rPr lang="es-ES" sz="1100" dirty="0"/>
              <a:t> </a:t>
            </a:r>
            <a:r>
              <a:rPr lang="es-ES" sz="1100" dirty="0" err="1"/>
              <a:t>adipiscin</a:t>
            </a:r>
            <a:endParaRPr lang="es-ES" sz="11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">
            <a:alphaModFix amt="6000"/>
          </a:blip>
          <a:srcRect/>
          <a:stretch>
            <a:fillRect/>
          </a:stretch>
        </p:blipFill>
        <p:spPr>
          <a:xfrm>
            <a:off x="3478924" y="1287664"/>
            <a:ext cx="5665080" cy="5285104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 cstate="screen"/>
          <a:srcRect t="-135"/>
          <a:stretch>
            <a:fillRect/>
          </a:stretch>
        </p:blipFill>
        <p:spPr>
          <a:xfrm>
            <a:off x="0" y="798201"/>
            <a:ext cx="9144001" cy="5765291"/>
          </a:xfrm>
          <a:prstGeom prst="rect">
            <a:avLst/>
          </a:prstGeom>
        </p:spPr>
      </p:pic>
      <p:sp>
        <p:nvSpPr>
          <p:cNvPr id="2" name="Marcador de SmartArt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Marcador de texto 4"/>
          <p:cNvSpPr>
            <a:spLocks noGrp="1"/>
          </p:cNvSpPr>
          <p:nvPr>
            <p:ph type="body" sz="quarter" idx="27"/>
          </p:nvPr>
        </p:nvSpPr>
        <p:spPr>
          <a:xfrm>
            <a:off x="658800" y="2170800"/>
            <a:ext cx="3381425" cy="447302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xfrm>
            <a:off x="658800" y="2861590"/>
            <a:ext cx="3381424" cy="3211135"/>
          </a:xfrm>
        </p:spPr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  <a:endParaRPr lang="es-ES" dirty="0"/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1006429"/>
          </a:xfrm>
        </p:spPr>
        <p:txBody>
          <a:bodyPr/>
          <a:lstStyle/>
          <a:p>
            <a:r>
              <a:rPr lang="es-ES" dirty="0"/>
              <a:t>AGREGAR 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844062"/>
            <a:ext cx="3648728" cy="6013938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8"/>
          </p:nvPr>
        </p:nvSpPr>
        <p:spPr>
          <a:xfrm>
            <a:off x="5260606" y="2535244"/>
            <a:ext cx="3381424" cy="307777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9"/>
          </p:nvPr>
        </p:nvSpPr>
        <p:spPr>
          <a:xfrm>
            <a:off x="5260605" y="2348662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0"/>
          </p:nvPr>
        </p:nvSpPr>
        <p:spPr>
          <a:xfrm>
            <a:off x="5260606" y="3543648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1"/>
          </p:nvPr>
        </p:nvSpPr>
        <p:spPr>
          <a:xfrm>
            <a:off x="5260605" y="4358216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2"/>
          </p:nvPr>
        </p:nvSpPr>
        <p:spPr>
          <a:xfrm>
            <a:off x="5260606" y="4552052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  <a:p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5260605" y="5366620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34"/>
          </p:nvPr>
        </p:nvSpPr>
        <p:spPr>
          <a:xfrm>
            <a:off x="5260606" y="5560456"/>
            <a:ext cx="3381424" cy="589905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vehicula.</a:t>
            </a:r>
            <a:endParaRPr lang="es-ES" dirty="0"/>
          </a:p>
          <a:p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35"/>
          </p:nvPr>
        </p:nvSpPr>
        <p:spPr>
          <a:xfrm>
            <a:off x="5260605" y="3356885"/>
            <a:ext cx="3381425" cy="141064"/>
          </a:xfrm>
        </p:spPr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  <a:endParaRPr lang="es-ES" dirty="0"/>
          </a:p>
        </p:txBody>
      </p:sp>
      <p:pic>
        <p:nvPicPr>
          <p:cNvPr id="8" name="Imagen 7" descr="Imagen que contiene pez&#10;&#10;Descripción generada automáticamente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815546"/>
            <a:ext cx="9172832" cy="5755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85" y="1899920"/>
            <a:ext cx="1846631" cy="14655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Imagen que contiene reloj, dibujo&#10;&#10;Descripción generada automáticamen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1" y="5029798"/>
            <a:ext cx="5730237" cy="13348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  <a:endParaRPr lang="es-ES" dirty="0"/>
          </a:p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  <a:endParaRPr lang="es-ES" dirty="0"/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et.</a:t>
            </a:r>
            <a:endParaRPr lang="es-ES" dirty="0"/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01.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02.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03.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41"/>
          </p:nvPr>
        </p:nvSpPr>
        <p:spPr>
          <a:xfrm>
            <a:off x="4620000" y="3687553"/>
            <a:ext cx="919733" cy="614469"/>
          </a:xfrm>
        </p:spPr>
        <p:txBody>
          <a:bodyPr/>
          <a:lstStyle/>
          <a:p>
            <a:r>
              <a:rPr lang="es-ES" dirty="0"/>
              <a:t>04.</a:t>
            </a:r>
            <a:endParaRPr lang="es-ES" dirty="0"/>
          </a:p>
        </p:txBody>
      </p:sp>
      <p:sp>
        <p:nvSpPr>
          <p:cNvPr id="19" name="Marcador de posición de imagen 18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5" name="Marcador de posición de imagen 14" descr="Patrón de fondo&#10;&#10;Descripción generada automáticamente"/>
          <p:cNvPicPr>
            <a:picLocks noGrp="1" noChangeAspect="1"/>
          </p:cNvPicPr>
          <p:nvPr>
            <p:ph type="pic" sz="quarter" idx="37"/>
          </p:nvPr>
        </p:nvPicPr>
        <p:blipFill>
          <a:blip r:embed="rId1" cstate="screen"/>
          <a:srcRect/>
          <a:stretch>
            <a:fillRect/>
          </a:stretch>
        </p:blipFill>
        <p:spPr/>
      </p:pic>
      <p:pic>
        <p:nvPicPr>
          <p:cNvPr id="17" name="Marcador de posición de imagen 16" descr="Vista de un parque&#10;&#10;Descripción generada automáticamente con confianza media"/>
          <p:cNvPicPr>
            <a:picLocks noGrp="1" noChangeAspect="1"/>
          </p:cNvPicPr>
          <p:nvPr>
            <p:ph type="pic" sz="quarter" idx="36"/>
          </p:nvPr>
        </p:nvPicPr>
        <p:blipFill>
          <a:blip r:embed="rId2" cstate="screen"/>
          <a:srcRect/>
          <a:stretch>
            <a:fillRect/>
          </a:stretch>
        </p:blipFill>
        <p:spPr/>
      </p:pic>
      <p:pic>
        <p:nvPicPr>
          <p:cNvPr id="20" name="Marcador de posición de imagen 19" descr="Grupo de personas junto a una ventana&#10;&#10;Descripción generada automáticamente"/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768000" y="5050800"/>
            <a:ext cx="2044800" cy="1494000"/>
          </a:xfr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323850" y="5055627"/>
            <a:ext cx="2043116" cy="15055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7"/>
          </p:nvPr>
        </p:nvSpPr>
        <p:spPr>
          <a:xfrm>
            <a:off x="658800" y="1712965"/>
            <a:ext cx="3381425" cy="441960"/>
          </a:xfrm>
        </p:spPr>
        <p:txBody>
          <a:bodyPr/>
          <a:lstStyle/>
          <a:p>
            <a:r>
              <a:rPr lang="es-ES" dirty="0"/>
              <a:t>bicycle data from the BiciMAD system in Madrid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8"/>
          </p:nvPr>
        </p:nvSpPr>
        <p:spPr>
          <a:xfrm>
            <a:off x="658800" y="2518465"/>
            <a:ext cx="3381424" cy="3298190"/>
          </a:xfrm>
        </p:spPr>
        <p:txBody>
          <a:bodyPr>
            <a:spAutoFit/>
          </a:bodyPr>
          <a:lstStyle/>
          <a:p>
            <a:r>
              <a:rPr lang="es-ES"/>
              <a:t> License</a:t>
            </a:r>
            <a:endParaRPr lang="es-ES"/>
          </a:p>
          <a:p>
            <a:r>
              <a:rPr lang="es-ES"/>
              <a:t>Allowed Uses:</a:t>
            </a:r>
            <a:endParaRPr lang="es-ES"/>
          </a:p>
          <a:p>
            <a:r>
              <a:rPr lang="es-ES"/>
              <a:t>The data can be reused for commercial and non-commercial purposes.</a:t>
            </a:r>
            <a:endParaRPr lang="es-ES"/>
          </a:p>
          <a:p>
            <a:r>
              <a:rPr lang="es-ES"/>
              <a:t>Data can be shared or distributed.</a:t>
            </a:r>
            <a:endParaRPr lang="es-ES"/>
          </a:p>
          <a:p>
            <a:r>
              <a:rPr lang="es-ES"/>
              <a:t>Restrictions:</a:t>
            </a:r>
            <a:endParaRPr lang="es-ES"/>
          </a:p>
          <a:p>
            <a:r>
              <a:rPr lang="es-ES"/>
              <a:t>The reuser must not distort the data or present false information.   </a:t>
            </a:r>
            <a:endParaRPr lang="es-ES"/>
          </a:p>
          <a:p>
            <a:r>
              <a:rPr lang="es-ES"/>
              <a:t>The information must always be kept accurate and updated.</a:t>
            </a:r>
            <a:endParaRPr lang="es-ES"/>
          </a:p>
          <a:p>
            <a:r>
              <a:rPr lang="es-ES"/>
              <a:t>Usage of the data should not harm EMT's image or associate EMT with illegal activities.</a:t>
            </a:r>
            <a:endParaRPr lang="es-ES"/>
          </a:p>
        </p:txBody>
      </p:sp>
      <p:sp>
        <p:nvSpPr>
          <p:cNvPr id="4" name="Text Placeholder 3"/>
          <p:cNvSpPr/>
          <p:nvPr>
            <p:ph type="body" sz="quarter" idx="35"/>
          </p:nvPr>
        </p:nvSpPr>
        <p:spPr>
          <a:xfrm>
            <a:off x="658801" y="1094400"/>
            <a:ext cx="3381424" cy="497840"/>
          </a:xfrm>
        </p:spPr>
        <p:txBody>
          <a:bodyPr/>
          <a:p>
            <a:r>
              <a:rPr lang="en-US"/>
              <a:t>data</a:t>
            </a:r>
            <a:endParaRPr lang="en-US"/>
          </a:p>
        </p:txBody>
      </p:sp>
      <p:pic>
        <p:nvPicPr>
          <p:cNvPr id="6" name="Picture 5" descr="bicim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4905" y="1591945"/>
            <a:ext cx="3382645" cy="3375025"/>
          </a:xfrm>
          <a:prstGeom prst="rect">
            <a:avLst/>
          </a:prstGeom>
        </p:spPr>
      </p:pic>
      <p:sp>
        <p:nvSpPr>
          <p:cNvPr id="8" name="Marcador de texto 6"/>
          <p:cNvSpPr>
            <a:spLocks noGrp="1"/>
          </p:cNvSpPr>
          <p:nvPr/>
        </p:nvSpPr>
        <p:spPr>
          <a:xfrm>
            <a:off x="1573835" y="6179875"/>
            <a:ext cx="3381424" cy="18415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ym typeface="+mn-ea"/>
              </a:rPr>
              <a:t>Powered by EMT de Madrid</a:t>
            </a:r>
            <a:endParaRPr lang="es-ES"/>
          </a:p>
        </p:txBody>
      </p:sp>
      <p:sp>
        <p:nvSpPr>
          <p:cNvPr id="14" name="Marcador de texto 6"/>
          <p:cNvSpPr>
            <a:spLocks noGrp="1"/>
          </p:cNvSpPr>
          <p:nvPr/>
        </p:nvSpPr>
        <p:spPr>
          <a:xfrm>
            <a:off x="5206670" y="5054020"/>
            <a:ext cx="3381424" cy="18415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2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"/>
              <a:t>IA </a:t>
            </a:r>
            <a:endParaRPr lang="en-US" alt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Impsum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adipscin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b="1" dirty="0" err="1"/>
              <a:t>Lorem</a:t>
            </a:r>
            <a:r>
              <a:rPr lang="es-ES" b="1" dirty="0"/>
              <a:t> </a:t>
            </a:r>
            <a:r>
              <a:rPr lang="es-ES" b="1" dirty="0" err="1"/>
              <a:t>Impsum</a:t>
            </a:r>
            <a:r>
              <a:rPr lang="es-ES" b="1" dirty="0"/>
              <a:t> </a:t>
            </a:r>
            <a:r>
              <a:rPr lang="es-ES" dirty="0"/>
              <a:t>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purus</a:t>
            </a:r>
            <a:r>
              <a:rPr lang="es-ES" dirty="0"/>
              <a:t>, </a:t>
            </a:r>
            <a:r>
              <a:rPr lang="es-ES" dirty="0" err="1"/>
              <a:t>sagittis</a:t>
            </a:r>
            <a:r>
              <a:rPr lang="es-ES" dirty="0"/>
              <a:t> et vehicula ut,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sem</a:t>
            </a:r>
            <a:r>
              <a:rPr lang="es-ES" dirty="0"/>
              <a:t>. Nunc </a:t>
            </a:r>
            <a:r>
              <a:rPr lang="es-ES" dirty="0" err="1"/>
              <a:t>facibus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conque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librero non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ellit</a:t>
            </a:r>
            <a:r>
              <a:rPr lang="es-ES" dirty="0"/>
              <a:t>.</a:t>
            </a:r>
            <a:endParaRPr lang="es-ES" dirty="0"/>
          </a:p>
          <a:p>
            <a:r>
              <a:rPr lang="es-ES" b="1" dirty="0"/>
              <a:t>Nunc </a:t>
            </a:r>
            <a:r>
              <a:rPr lang="es-ES" b="1" dirty="0" err="1"/>
              <a:t>faucibus</a:t>
            </a:r>
            <a:r>
              <a:rPr lang="es-ES" dirty="0"/>
              <a:t>, </a:t>
            </a:r>
            <a:r>
              <a:rPr lang="es-ES" dirty="0" err="1"/>
              <a:t>sem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sagittis</a:t>
            </a:r>
            <a:r>
              <a:rPr lang="es-ES" dirty="0"/>
              <a:t>, ex </a:t>
            </a:r>
            <a:r>
              <a:rPr lang="es-ES" dirty="0" err="1"/>
              <a:t>nisi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non ornare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 id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Nullam</a:t>
            </a:r>
            <a:r>
              <a:rPr lang="es-ES" dirty="0"/>
              <a:t> et ultrices </a:t>
            </a:r>
            <a:r>
              <a:rPr lang="es-ES" dirty="0" err="1"/>
              <a:t>massa</a:t>
            </a:r>
            <a:r>
              <a:rPr lang="es-ES" dirty="0"/>
              <a:t>,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Susoendisse</a:t>
            </a:r>
            <a:r>
              <a:rPr lang="es-ES" dirty="0"/>
              <a:t> </a:t>
            </a:r>
            <a:r>
              <a:rPr lang="es-ES" dirty="0" err="1"/>
              <a:t>accumsam</a:t>
            </a:r>
            <a:r>
              <a:rPr lang="es-ES" dirty="0"/>
              <a:t>, librero non </a:t>
            </a:r>
            <a:r>
              <a:rPr lang="es-ES" dirty="0" err="1"/>
              <a:t>accumsam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5"/>
          </p:nvPr>
        </p:nvSpPr>
        <p:spPr>
          <a:xfrm>
            <a:off x="658801" y="1094400"/>
            <a:ext cx="3381424" cy="996315"/>
          </a:xfrm>
        </p:spPr>
        <p:txBody>
          <a:bodyPr/>
          <a:lstStyle/>
          <a:p>
            <a:r>
              <a:rPr lang="en-US" altLang="es-ES" dirty="0" err="1"/>
              <a:t>AQUI VA LA ONTOLOGIA </a:t>
            </a:r>
            <a:endParaRPr lang="en-US" alt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37"/>
          </p:nvPr>
        </p:nvSpPr>
        <p:spPr/>
      </p:sp>
      <p:pic>
        <p:nvPicPr>
          <p:cNvPr id="5" name="Marcador de posición de imagen 4" descr="Hombre sentado en el pasto&#10;&#10;Descripción generada automáticamente con confianza media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screen"/>
          <a:srcRect/>
          <a:stretch>
            <a:fillRect/>
          </a:stretch>
        </p:blipFill>
        <p:spPr>
          <a:xfrm>
            <a:off x="5004000" y="1216800"/>
            <a:ext cx="3888000" cy="2214000"/>
          </a:xfrm>
        </p:spPr>
      </p:pic>
      <p:pic>
        <p:nvPicPr>
          <p:cNvPr id="13" name="Marcador de contenido 5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009859" y="3584575"/>
            <a:ext cx="3946816" cy="2541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296035" y="4355465"/>
            <a:ext cx="6730365" cy="681990"/>
          </a:xfrm>
        </p:spPr>
        <p:txBody>
          <a:bodyPr wrap="square"/>
          <a:lstStyle/>
          <a:p>
            <a:r>
              <a:rPr lang="en-US" altLang="es-ES" dirty="0"/>
              <a:t>EXPLICAR LO QUE HICIMOS EN OR PARA SEPARAR LA DATA EN DOS,</a:t>
            </a:r>
            <a:endParaRPr lang="en-US" altLang="es-ES" dirty="0"/>
          </a:p>
          <a:p>
            <a:r>
              <a:rPr lang="en-US" altLang="es-ES" dirty="0"/>
              <a:t>UNA DATA PARA LOS PLACES Y UNA PARA LAS ESTACIONES Y OTRA PARA LOS TRIPS</a:t>
            </a:r>
            <a:endParaRPr lang="en-US" alt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3716655" y="2164080"/>
            <a:ext cx="1710690" cy="220980"/>
          </a:xfrm>
        </p:spPr>
        <p:txBody>
          <a:bodyPr wrap="square"/>
          <a:lstStyle/>
          <a:p>
            <a:r>
              <a:rPr lang="es-ES"/>
              <a:t>OpenRefine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1296035" y="4355465"/>
            <a:ext cx="6730365" cy="681990"/>
          </a:xfrm>
        </p:spPr>
        <p:txBody>
          <a:bodyPr wrap="square"/>
          <a:lstStyle/>
          <a:p>
            <a:r>
              <a:rPr lang="en-US" altLang="es-ES" dirty="0"/>
              <a:t>EXPLICAR LO QUE HICIMOS EN OR PARA SEPARAR LA DATA EN DOS,</a:t>
            </a:r>
            <a:endParaRPr lang="en-US" altLang="es-ES" dirty="0"/>
          </a:p>
          <a:p>
            <a:r>
              <a:rPr lang="en-US" altLang="es-ES" dirty="0"/>
              <a:t>UNA DATA PARA LOS PLACES Y UNA PARA LAS ESTACIONES Y OTRA PARA LOS TRIPS</a:t>
            </a:r>
            <a:endParaRPr lang="en-US" alt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  <p:pic>
        <p:nvPicPr>
          <p:cNvPr id="2" name="Picture 1" descr="OpenRefine Fav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0" y="2486025"/>
            <a:ext cx="1576070" cy="1178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7"/>
          </p:nvPr>
        </p:nvSpPr>
        <p:spPr>
          <a:xfrm>
            <a:off x="1848485" y="2780030"/>
            <a:ext cx="4843145" cy="220980"/>
          </a:xfrm>
        </p:spPr>
        <p:txBody>
          <a:bodyPr wrap="square"/>
          <a:lstStyle/>
          <a:p>
            <a:r>
              <a:rPr lang="en-US" altLang="es-ES"/>
              <a:t>fotos de como separamos las columanas</a:t>
            </a:r>
            <a:endParaRPr lang="en-US" alt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5"/>
          </p:nvPr>
        </p:nvSpPr>
        <p:spPr>
          <a:xfrm>
            <a:off x="736600" y="1173480"/>
            <a:ext cx="7985760" cy="497840"/>
          </a:xfrm>
        </p:spPr>
        <p:txBody>
          <a:bodyPr wrap="square"/>
          <a:lstStyle/>
          <a:p>
            <a:r>
              <a:rPr lang="es-ES"/>
              <a:t>cleaning and preparation</a:t>
            </a:r>
            <a:endParaRPr lang="en-US" alt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del proyecto</a:t>
            </a:r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resentacionUPM">
    <a:dk1>
      <a:srgbClr val="323232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3C4E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PresentacionUPM">
    <a:dk1>
      <a:srgbClr val="323232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3C4E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PresentacionUPM">
    <a:dk1>
      <a:srgbClr val="323232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3C4EFF"/>
    </a:hlink>
    <a:folHlink>
      <a:srgbClr val="800080"/>
    </a:folHlink>
  </a:clrScheme>
  <a:fontScheme name="Clásico de Office 2">
    <a:maj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COLORES PRESENTACIÓN UPM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0</TotalTime>
  <Words>9424</Words>
  <Application>WPS Presentation</Application>
  <PresentationFormat>Presentación en pantalla (4:3)</PresentationFormat>
  <Paragraphs>749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6" baseType="lpstr">
      <vt:lpstr>Arial</vt:lpstr>
      <vt:lpstr>SimSun</vt:lpstr>
      <vt:lpstr>Wingdings</vt:lpstr>
      <vt:lpstr>Montserrat SemiBold</vt:lpstr>
      <vt:lpstr>Montserrat</vt:lpstr>
      <vt:lpstr>Montserrat Medium</vt:lpstr>
      <vt:lpstr>Helvetica</vt:lpstr>
      <vt:lpstr>Roboto Black</vt:lpstr>
      <vt:lpstr>Thonburi</vt:lpstr>
      <vt:lpstr>Montserrat light</vt:lpstr>
      <vt:lpstr>AppleMyungjo</vt:lpstr>
      <vt:lpstr>Montserrat Light</vt:lpstr>
      <vt:lpstr>Helvetica Light</vt:lpstr>
      <vt:lpstr>Helvetica Neue Medium</vt:lpstr>
      <vt:lpstr>Cabin</vt:lpstr>
      <vt:lpstr>Arial</vt:lpstr>
      <vt:lpstr>Roboto Light</vt:lpstr>
      <vt:lpstr>Microsoft YaHei</vt:lpstr>
      <vt:lpstr>汉仪旗黑</vt:lpstr>
      <vt:lpstr>Arial Unicode MS</vt:lpstr>
      <vt:lpstr>宋体-简</vt:lpstr>
      <vt:lpstr>Calibri</vt:lpstr>
      <vt:lpstr>Helvetica Neue</vt:lpstr>
      <vt:lpstr>UPM_1_9_23 plantilla</vt:lpstr>
      <vt:lpstr>TÍtulo de proyecto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DE LA CALLE GAYO</dc:creator>
  <cp:lastModifiedBy>sheyls</cp:lastModifiedBy>
  <cp:revision>133</cp:revision>
  <dcterms:created xsi:type="dcterms:W3CDTF">2024-11-04T17:08:09Z</dcterms:created>
  <dcterms:modified xsi:type="dcterms:W3CDTF">2024-11-04T17:08:09Z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1033-5.7.0.8090</vt:lpwstr>
  </property>
</Properties>
</file>